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0" r:id="rId4"/>
    <p:sldId id="271" r:id="rId5"/>
    <p:sldId id="268" r:id="rId6"/>
    <p:sldId id="269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8/12/2015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8/12/2015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fuller@firstcoastymca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Mathematics at Tiger Academy</a:t>
            </a:r>
          </a:p>
          <a:p>
            <a:r>
              <a:rPr lang="en-US" dirty="0" smtClean="0"/>
              <a:t>Eureka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8015" y="388183"/>
            <a:ext cx="6597464" cy="3664417"/>
          </a:xfrm>
        </p:spPr>
        <p:txBody>
          <a:bodyPr/>
          <a:lstStyle/>
          <a:p>
            <a:r>
              <a:rPr lang="en-US" dirty="0" smtClean="0"/>
              <a:t>Mathematics at Tiger Academy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Role</a:t>
            </a:r>
          </a:p>
          <a:p>
            <a:r>
              <a:rPr lang="en-US" dirty="0" smtClean="0"/>
              <a:t>Math Coach Role</a:t>
            </a:r>
          </a:p>
          <a:p>
            <a:r>
              <a:rPr lang="en-US" dirty="0" smtClean="0"/>
              <a:t>Math Interventionist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Teacher’s Role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1hour Eureka Math Lesson </a:t>
            </a:r>
            <a:r>
              <a:rPr lang="en-US" dirty="0"/>
              <a:t>(K-2) </a:t>
            </a:r>
          </a:p>
          <a:p>
            <a:r>
              <a:rPr lang="en-US" dirty="0" smtClean="0"/>
              <a:t>Daily </a:t>
            </a:r>
            <a:r>
              <a:rPr lang="en-US" dirty="0"/>
              <a:t>Counting </a:t>
            </a:r>
            <a:r>
              <a:rPr lang="en-US" dirty="0" smtClean="0"/>
              <a:t>Practice: Eureka Fluency Practice or Calendar Math </a:t>
            </a:r>
            <a:r>
              <a:rPr lang="en-US" dirty="0"/>
              <a:t>(K-2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Small </a:t>
            </a:r>
            <a:r>
              <a:rPr lang="en-US" dirty="0"/>
              <a:t>Group Instruction – gradual </a:t>
            </a:r>
            <a:r>
              <a:rPr lang="en-US" dirty="0" smtClean="0"/>
              <a:t>release; MFAS </a:t>
            </a:r>
            <a:r>
              <a:rPr lang="en-US" dirty="0" smtClean="0"/>
              <a:t>Activities &amp; Assessment</a:t>
            </a:r>
          </a:p>
          <a:p>
            <a:pPr lvl="2"/>
            <a:r>
              <a:rPr lang="en-US" dirty="0" smtClean="0"/>
              <a:t>Mini-Lessons </a:t>
            </a:r>
            <a:r>
              <a:rPr lang="en-US" dirty="0"/>
              <a:t>based on deficiencies (FCIM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Small Group -Independent Practice</a:t>
            </a:r>
          </a:p>
          <a:p>
            <a:pPr lvl="2"/>
            <a:r>
              <a:rPr lang="en-US" dirty="0"/>
              <a:t>Center/Station </a:t>
            </a:r>
            <a:r>
              <a:rPr lang="en-US" dirty="0" smtClean="0"/>
              <a:t>Activities</a:t>
            </a:r>
            <a:endParaRPr lang="en-US" dirty="0"/>
          </a:p>
          <a:p>
            <a:r>
              <a:rPr lang="en-US" dirty="0" smtClean="0"/>
              <a:t>Problem </a:t>
            </a:r>
            <a:r>
              <a:rPr lang="en-US" dirty="0"/>
              <a:t>Solving and Strategy Instruction</a:t>
            </a:r>
          </a:p>
          <a:p>
            <a:r>
              <a:rPr lang="en-US" dirty="0" smtClean="0"/>
              <a:t>Tasks and Rubrics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Coach’s Role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454750"/>
          </a:xfrm>
        </p:spPr>
        <p:txBody>
          <a:bodyPr>
            <a:normAutofit/>
          </a:bodyPr>
          <a:lstStyle/>
          <a:p>
            <a:r>
              <a:rPr lang="en-US" dirty="0"/>
              <a:t>Works with teachers to plan, implement, and to reflect on mathematics instruction using the Florida Continuous Improvement Model (FCIM). </a:t>
            </a:r>
          </a:p>
          <a:p>
            <a:r>
              <a:rPr lang="en-US" dirty="0" smtClean="0"/>
              <a:t>Models </a:t>
            </a:r>
            <a:r>
              <a:rPr lang="en-US" dirty="0"/>
              <a:t>best practices in mathematics instruction with teachers as active </a:t>
            </a:r>
            <a:r>
              <a:rPr lang="en-US" dirty="0" smtClean="0"/>
              <a:t>participants.</a:t>
            </a:r>
          </a:p>
          <a:p>
            <a:r>
              <a:rPr lang="en-US" dirty="0" smtClean="0"/>
              <a:t>Plans </a:t>
            </a:r>
            <a:r>
              <a:rPr lang="en-US" dirty="0"/>
              <a:t>and implements mathematics professional development sessions</a:t>
            </a:r>
            <a:r>
              <a:rPr lang="en-US" dirty="0" smtClean="0"/>
              <a:t>.</a:t>
            </a:r>
          </a:p>
          <a:p>
            <a:r>
              <a:rPr lang="en-US" dirty="0"/>
              <a:t>Analyzes data and assists the administrative team in developing corrective action </a:t>
            </a:r>
            <a:r>
              <a:rPr lang="en-US" dirty="0" smtClean="0"/>
              <a:t>plans.</a:t>
            </a:r>
          </a:p>
          <a:p>
            <a:r>
              <a:rPr lang="en-US" dirty="0" smtClean="0"/>
              <a:t>Facilitates </a:t>
            </a:r>
            <a:r>
              <a:rPr lang="en-US" dirty="0"/>
              <a:t>the review, evaluation, and integration of mathematics </a:t>
            </a:r>
            <a:r>
              <a:rPr lang="en-US" dirty="0" smtClean="0"/>
              <a:t>resources.</a:t>
            </a:r>
          </a:p>
          <a:p>
            <a:r>
              <a:rPr lang="en-US" dirty="0" smtClean="0"/>
              <a:t>Assists </a:t>
            </a:r>
            <a:r>
              <a:rPr lang="en-US" dirty="0"/>
              <a:t>teachers in interpreting assessments</a:t>
            </a:r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Coach’s Role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daily coaching and mentoring support to teachers. </a:t>
            </a:r>
          </a:p>
          <a:p>
            <a:r>
              <a:rPr lang="en-US" dirty="0" smtClean="0"/>
              <a:t>Meets </a:t>
            </a:r>
            <a:r>
              <a:rPr lang="en-US" dirty="0"/>
              <a:t>regularly with leadership team. </a:t>
            </a:r>
          </a:p>
          <a:p>
            <a:r>
              <a:rPr lang="en-US" dirty="0" smtClean="0"/>
              <a:t>Collaborates </a:t>
            </a:r>
            <a:r>
              <a:rPr lang="en-US" dirty="0"/>
              <a:t>with Reading </a:t>
            </a:r>
            <a:r>
              <a:rPr lang="en-US" dirty="0" smtClean="0"/>
              <a:t>Coach and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Interventionist’s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Regularly analyzes data and monitors student progress while delivering focused intervention to students. </a:t>
            </a:r>
          </a:p>
          <a:p>
            <a:r>
              <a:rPr lang="en-US" dirty="0" smtClean="0"/>
              <a:t>Evaluates </a:t>
            </a:r>
            <a:r>
              <a:rPr lang="en-US" dirty="0"/>
              <a:t>student achievement for the purpose of placing students in appropriate intervention and support services</a:t>
            </a:r>
            <a:r>
              <a:rPr lang="en-US" dirty="0" smtClean="0"/>
              <a:t>.</a:t>
            </a:r>
          </a:p>
          <a:p>
            <a:r>
              <a:rPr lang="en-US" dirty="0"/>
              <a:t>Maintains a variety of manual and electronic files and/or records (e.g. </a:t>
            </a:r>
            <a:r>
              <a:rPr lang="en-US" dirty="0" smtClean="0"/>
              <a:t>student </a:t>
            </a:r>
            <a:r>
              <a:rPr lang="en-US" dirty="0"/>
              <a:t>records, and other data regarding proficiency) for the purpose of determining student needs. </a:t>
            </a:r>
          </a:p>
          <a:p>
            <a:r>
              <a:rPr lang="en-US" dirty="0" smtClean="0"/>
              <a:t>Prepares </a:t>
            </a:r>
            <a:r>
              <a:rPr lang="en-US" dirty="0"/>
              <a:t>lesson plans, in collaboration with teachers and coaches, related to differentiating instruction and providing interventions while adhering to district scope and sequence guides and curriculum.</a:t>
            </a:r>
          </a:p>
        </p:txBody>
      </p:sp>
    </p:spTree>
    <p:extLst>
      <p:ext uri="{BB962C8B-B14F-4D97-AF65-F5344CB8AC3E}">
        <p14:creationId xmlns:p14="http://schemas.microsoft.com/office/powerpoint/2010/main" val="32263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Eureka Math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Typical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Eureka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Eureka </a:t>
            </a:r>
            <a:r>
              <a:rPr lang="en-US" b="1" dirty="0" smtClean="0"/>
              <a:t>Math Lesson Format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u="sng" dirty="0"/>
              <a:t>Launch</a:t>
            </a:r>
            <a:r>
              <a:rPr lang="en-US" dirty="0"/>
              <a:t>: Opening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Fluency Practice (14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Problem (6 Minutes)</a:t>
            </a:r>
          </a:p>
          <a:p>
            <a:r>
              <a:rPr lang="en-US" u="sng" dirty="0"/>
              <a:t>Explore</a:t>
            </a:r>
            <a:r>
              <a:rPr lang="en-US" dirty="0"/>
              <a:t>: Work Session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 Development (30 Minutes)</a:t>
            </a:r>
          </a:p>
          <a:p>
            <a:r>
              <a:rPr lang="en-US" u="sng" dirty="0"/>
              <a:t>Summarize</a:t>
            </a:r>
            <a:r>
              <a:rPr lang="en-US" dirty="0"/>
              <a:t>: Closing Meeting </a:t>
            </a:r>
          </a:p>
          <a:p>
            <a:r>
              <a:rPr lang="en-US" dirty="0"/>
              <a:t>Student Debrief (10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Username: </a:t>
            </a:r>
            <a:r>
              <a:rPr lang="en-US" dirty="0" smtClean="0">
                <a:hlinkClick r:id="rId2"/>
              </a:rPr>
              <a:t>tfuller@firstcoastymca.org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Password: Tiger6079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http://greatminds.net/main/login</a:t>
            </a:r>
          </a:p>
        </p:txBody>
      </p:sp>
    </p:spTree>
    <p:extLst>
      <p:ext uri="{BB962C8B-B14F-4D97-AF65-F5344CB8AC3E}">
        <p14:creationId xmlns:p14="http://schemas.microsoft.com/office/powerpoint/2010/main" val="15986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319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Education 16x9</vt:lpstr>
      <vt:lpstr>Mathematics</vt:lpstr>
      <vt:lpstr>Mathematics at Tiger Academy</vt:lpstr>
      <vt:lpstr>Teacher’s Role</vt:lpstr>
      <vt:lpstr>Math Coach’s Role</vt:lpstr>
      <vt:lpstr>Math Coach’s Role</vt:lpstr>
      <vt:lpstr>Math Interventionist’s Role</vt:lpstr>
      <vt:lpstr>Eureka Math</vt:lpstr>
      <vt:lpstr>Eureka Math</vt:lpstr>
      <vt:lpstr>Username: tfuller@firstcoastymca.org Password: Tiger6079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2015-08-11T16:25:12Z</dcterms:created>
  <dcterms:modified xsi:type="dcterms:W3CDTF">2015-08-12T18:59:18Z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