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1"/>
  </p:notesMasterIdLst>
  <p:handoutMasterIdLst>
    <p:handoutMasterId r:id="rId22"/>
  </p:handoutMasterIdLst>
  <p:sldIdLst>
    <p:sldId id="260" r:id="rId2"/>
    <p:sldId id="266" r:id="rId3"/>
    <p:sldId id="269" r:id="rId4"/>
    <p:sldId id="270" r:id="rId5"/>
    <p:sldId id="271" r:id="rId6"/>
    <p:sldId id="277" r:id="rId7"/>
    <p:sldId id="278" r:id="rId8"/>
    <p:sldId id="268" r:id="rId9"/>
    <p:sldId id="281" r:id="rId10"/>
    <p:sldId id="279" r:id="rId11"/>
    <p:sldId id="284" r:id="rId12"/>
    <p:sldId id="262" r:id="rId13"/>
    <p:sldId id="265" r:id="rId14"/>
    <p:sldId id="276" r:id="rId15"/>
    <p:sldId id="273" r:id="rId16"/>
    <p:sldId id="274" r:id="rId17"/>
    <p:sldId id="283" r:id="rId18"/>
    <p:sldId id="264" r:id="rId19"/>
    <p:sldId id="275" r:id="rId20"/>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oration" initials="" lastIdx="6" clrIdx="0"/>
  <p:cmAuthor id="1" name="Elisabeth Keatin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77" autoAdjust="0"/>
    <p:restoredTop sz="94707" autoAdjust="0"/>
  </p:normalViewPr>
  <p:slideViewPr>
    <p:cSldViewPr>
      <p:cViewPr varScale="1">
        <p:scale>
          <a:sx n="70" d="100"/>
          <a:sy n="70" d="100"/>
        </p:scale>
        <p:origin x="12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302" y="-90"/>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dirty="0"/>
          </a:p>
        </p:txBody>
      </p:sp>
      <p:sp>
        <p:nvSpPr>
          <p:cNvPr id="299011" name="Rectangle 3"/>
          <p:cNvSpPr>
            <a:spLocks noGrp="1" noChangeArrowheads="1"/>
          </p:cNvSpPr>
          <p:nvPr>
            <p:ph type="dt" sz="quarter" idx="1"/>
          </p:nvPr>
        </p:nvSpPr>
        <p:spPr bwMode="auto">
          <a:xfrm>
            <a:off x="3939708" y="0"/>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dirty="0"/>
          </a:p>
        </p:txBody>
      </p:sp>
      <p:sp>
        <p:nvSpPr>
          <p:cNvPr id="299012" name="Rectangle 4"/>
          <p:cNvSpPr>
            <a:spLocks noGrp="1" noChangeArrowheads="1"/>
          </p:cNvSpPr>
          <p:nvPr>
            <p:ph type="ftr" sz="quarter" idx="2"/>
          </p:nvPr>
        </p:nvSpPr>
        <p:spPr bwMode="auto">
          <a:xfrm>
            <a:off x="0" y="8842691"/>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dirty="0"/>
          </a:p>
        </p:txBody>
      </p:sp>
      <p:sp>
        <p:nvSpPr>
          <p:cNvPr id="299013" name="Rectangle 5"/>
          <p:cNvSpPr>
            <a:spLocks noGrp="1" noChangeArrowheads="1"/>
          </p:cNvSpPr>
          <p:nvPr>
            <p:ph type="sldNum" sz="quarter" idx="3"/>
          </p:nvPr>
        </p:nvSpPr>
        <p:spPr bwMode="auto">
          <a:xfrm>
            <a:off x="3939708" y="8842691"/>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857E33A3-E028-4EA4-B850-51E70A3DEB60}" type="slidenum">
              <a:rPr lang="en-US"/>
              <a:pPr/>
              <a:t>‹#›</a:t>
            </a:fld>
            <a:endParaRPr lang="en-US" dirty="0"/>
          </a:p>
        </p:txBody>
      </p:sp>
    </p:spTree>
    <p:extLst>
      <p:ext uri="{BB962C8B-B14F-4D97-AF65-F5344CB8AC3E}">
        <p14:creationId xmlns:p14="http://schemas.microsoft.com/office/powerpoint/2010/main" val="3419092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dirty="0"/>
          </a:p>
        </p:txBody>
      </p:sp>
      <p:sp>
        <p:nvSpPr>
          <p:cNvPr id="297987" name="Rectangle 3"/>
          <p:cNvSpPr>
            <a:spLocks noGrp="1" noChangeArrowheads="1"/>
          </p:cNvSpPr>
          <p:nvPr>
            <p:ph type="dt" idx="1"/>
          </p:nvPr>
        </p:nvSpPr>
        <p:spPr bwMode="auto">
          <a:xfrm>
            <a:off x="3939708" y="0"/>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dirty="0"/>
          </a:p>
        </p:txBody>
      </p:sp>
      <p:sp>
        <p:nvSpPr>
          <p:cNvPr id="297988" name="Rectangle 4"/>
          <p:cNvSpPr>
            <a:spLocks noGrp="1" noRot="1" noChangeAspect="1" noChangeArrowheads="1" noTextEdit="1"/>
          </p:cNvSpPr>
          <p:nvPr>
            <p:ph type="sldImg" idx="2"/>
          </p:nvPr>
        </p:nvSpPr>
        <p:spPr bwMode="auto">
          <a:xfrm>
            <a:off x="1150938" y="698500"/>
            <a:ext cx="4652962"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695800" y="4422142"/>
            <a:ext cx="5563239" cy="418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990" name="Rectangle 6"/>
          <p:cNvSpPr>
            <a:spLocks noGrp="1" noChangeArrowheads="1"/>
          </p:cNvSpPr>
          <p:nvPr>
            <p:ph type="ftr" sz="quarter" idx="4"/>
          </p:nvPr>
        </p:nvSpPr>
        <p:spPr bwMode="auto">
          <a:xfrm>
            <a:off x="0" y="8842691"/>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dirty="0"/>
          </a:p>
        </p:txBody>
      </p:sp>
      <p:sp>
        <p:nvSpPr>
          <p:cNvPr id="297991" name="Rectangle 7"/>
          <p:cNvSpPr>
            <a:spLocks noGrp="1" noChangeArrowheads="1"/>
          </p:cNvSpPr>
          <p:nvPr>
            <p:ph type="sldNum" sz="quarter" idx="5"/>
          </p:nvPr>
        </p:nvSpPr>
        <p:spPr bwMode="auto">
          <a:xfrm>
            <a:off x="3939708" y="8842691"/>
            <a:ext cx="3013553"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CFA79EA2-3E92-49B4-B6C9-F6CA31107A32}" type="slidenum">
              <a:rPr lang="en-US"/>
              <a:pPr/>
              <a:t>‹#›</a:t>
            </a:fld>
            <a:endParaRPr lang="en-US" dirty="0"/>
          </a:p>
        </p:txBody>
      </p:sp>
    </p:spTree>
    <p:extLst>
      <p:ext uri="{BB962C8B-B14F-4D97-AF65-F5344CB8AC3E}">
        <p14:creationId xmlns:p14="http://schemas.microsoft.com/office/powerpoint/2010/main" val="36992105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011A28-6186-4475-8473-6BA4AACA9532}" type="slidenum">
              <a:rPr lang="en-US"/>
              <a:pPr/>
              <a:t>1</a:t>
            </a:fld>
            <a:endParaRPr lang="en-US" dirty="0"/>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9609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89122" name="AutoShape 2"/>
          <p:cNvSpPr>
            <a:spLocks noChangeArrowheads="1"/>
          </p:cNvSpPr>
          <p:nvPr/>
        </p:nvSpPr>
        <p:spPr bwMode="auto">
          <a:xfrm>
            <a:off x="304800" y="381000"/>
            <a:ext cx="8534400" cy="5943600"/>
          </a:xfrm>
          <a:prstGeom prst="roundRect">
            <a:avLst>
              <a:gd name="adj" fmla="val 16667"/>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9123" name="AutoShape 3"/>
          <p:cNvSpPr>
            <a:spLocks noChangeArrowheads="1"/>
          </p:cNvSpPr>
          <p:nvPr/>
        </p:nvSpPr>
        <p:spPr bwMode="auto">
          <a:xfrm>
            <a:off x="381000" y="457200"/>
            <a:ext cx="8382000" cy="5791200"/>
          </a:xfrm>
          <a:prstGeom prst="roundRect">
            <a:avLst>
              <a:gd name="adj" fmla="val 16667"/>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9124" name="Line 4"/>
          <p:cNvSpPr>
            <a:spLocks noChangeShapeType="1"/>
          </p:cNvSpPr>
          <p:nvPr/>
        </p:nvSpPr>
        <p:spPr bwMode="auto">
          <a:xfrm>
            <a:off x="1447800" y="2514600"/>
            <a:ext cx="693420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89125" name="AutoShape 5"/>
          <p:cNvSpPr>
            <a:spLocks noChangeArrowheads="1"/>
          </p:cNvSpPr>
          <p:nvPr/>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4556 -32000"/>
              <a:gd name="T13" fmla="*/ T12 w 64000"/>
              <a:gd name="T14" fmla="+- 0 -28498 -32000"/>
              <a:gd name="T15" fmla="*/ -28498 h 64000"/>
              <a:gd name="T16" fmla="+- 0 32000 -32000"/>
              <a:gd name="T17" fmla="*/ T16 w 64000"/>
              <a:gd name="T18" fmla="+- 0 0 -32000"/>
              <a:gd name="T19" fmla="*/ 0 h 64000"/>
              <a:gd name="T20" fmla="+- 0 14556 -32000"/>
              <a:gd name="T21" fmla="*/ T20 w 64000"/>
              <a:gd name="T22" fmla="+- 0 28497 -32000"/>
              <a:gd name="T23" fmla="*/ 28497 h 64000"/>
              <a:gd name="T24" fmla="+- 0 14556 -32000"/>
              <a:gd name="T25" fmla="*/ T24 w 64000"/>
              <a:gd name="T26" fmla="+- 0 28497 -32000"/>
              <a:gd name="T27" fmla="*/ 28497 h 64000"/>
              <a:gd name="T28" fmla="+- 0 14555 -32000"/>
              <a:gd name="T29" fmla="*/ T28 w 64000"/>
              <a:gd name="T30" fmla="+- 0 28497 -32000"/>
              <a:gd name="T31" fmla="*/ 28497 h 64000"/>
              <a:gd name="T32" fmla="+- 0 14556 -32000"/>
              <a:gd name="T33" fmla="*/ T32 w 64000"/>
              <a:gd name="T34" fmla="+- 0 28498 -32000"/>
              <a:gd name="T35" fmla="*/ 28498 h 64000"/>
              <a:gd name="T36" fmla="+- 0 14556 -32000"/>
              <a:gd name="T37" fmla="*/ T36 w 64000"/>
              <a:gd name="T38" fmla="+- 0 -28498 -32000"/>
              <a:gd name="T39" fmla="*/ -28498 h 64000"/>
              <a:gd name="T40" fmla="+- 0 14555 -32000"/>
              <a:gd name="T41" fmla="*/ T40 w 64000"/>
              <a:gd name="T42" fmla="+- 0 -28498 -32000"/>
              <a:gd name="T43" fmla="*/ -28498 h 64000"/>
              <a:gd name="T44" fmla="+- 0 14556 -32000"/>
              <a:gd name="T45" fmla="*/ T44 w 64000"/>
              <a:gd name="T46" fmla="+- 0 -28498 -32000"/>
              <a:gd name="T47" fmla="*/ -28498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dirty="0">
              <a:latin typeface="Times New Roman" pitchFamily="18" charset="0"/>
            </a:endParaRPr>
          </a:p>
        </p:txBody>
      </p:sp>
      <p:sp>
        <p:nvSpPr>
          <p:cNvPr id="389126" name="AutoShape 6"/>
          <p:cNvSpPr>
            <a:spLocks noChangeArrowheads="1"/>
          </p:cNvSpPr>
          <p:nvPr/>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21057 -32000"/>
              <a:gd name="T13" fmla="*/ T12 w 64000"/>
              <a:gd name="T14" fmla="+- 0 -24096 -32000"/>
              <a:gd name="T15" fmla="*/ -24096 h 64000"/>
              <a:gd name="T16" fmla="+- 0 32000 -32000"/>
              <a:gd name="T17" fmla="*/ T16 w 64000"/>
              <a:gd name="T18" fmla="+- 0 0 -32000"/>
              <a:gd name="T19" fmla="*/ 0 h 64000"/>
              <a:gd name="T20" fmla="+- 0 21057 -32000"/>
              <a:gd name="T21" fmla="*/ T20 w 64000"/>
              <a:gd name="T22" fmla="+- 0 24095 -32000"/>
              <a:gd name="T23" fmla="*/ 24095 h 64000"/>
              <a:gd name="T24" fmla="+- 0 21057 -32000"/>
              <a:gd name="T25" fmla="*/ T24 w 64000"/>
              <a:gd name="T26" fmla="+- 0 24095 -32000"/>
              <a:gd name="T27" fmla="*/ 24095 h 64000"/>
              <a:gd name="T28" fmla="+- 0 21056 -32000"/>
              <a:gd name="T29" fmla="*/ T28 w 64000"/>
              <a:gd name="T30" fmla="+- 0 24095 -32000"/>
              <a:gd name="T31" fmla="*/ 24095 h 64000"/>
              <a:gd name="T32" fmla="+- 0 21057 -32000"/>
              <a:gd name="T33" fmla="*/ T32 w 64000"/>
              <a:gd name="T34" fmla="+- 0 24096 -32000"/>
              <a:gd name="T35" fmla="*/ 24096 h 64000"/>
              <a:gd name="T36" fmla="+- 0 21057 -32000"/>
              <a:gd name="T37" fmla="*/ T36 w 64000"/>
              <a:gd name="T38" fmla="+- 0 -24096 -32000"/>
              <a:gd name="T39" fmla="*/ -24096 h 64000"/>
              <a:gd name="T40" fmla="+- 0 21056 -32000"/>
              <a:gd name="T41" fmla="*/ T40 w 64000"/>
              <a:gd name="T42" fmla="+- 0 -24096 -32000"/>
              <a:gd name="T43" fmla="*/ -24096 h 64000"/>
              <a:gd name="T44" fmla="+- 0 21057 -32000"/>
              <a:gd name="T45" fmla="*/ T44 w 64000"/>
              <a:gd name="T46" fmla="+- 0 -24096 -32000"/>
              <a:gd name="T47" fmla="*/ -24096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389127" name="Rectangle 7"/>
          <p:cNvSpPr>
            <a:spLocks noGrp="1" noChangeArrowheads="1"/>
          </p:cNvSpPr>
          <p:nvPr>
            <p:ph type="ctrTitle"/>
          </p:nvPr>
        </p:nvSpPr>
        <p:spPr>
          <a:xfrm>
            <a:off x="1443038" y="985838"/>
            <a:ext cx="7015162" cy="1444625"/>
          </a:xfrm>
        </p:spPr>
        <p:txBody>
          <a:bodyPr/>
          <a:lstStyle>
            <a:lvl1pPr>
              <a:defRPr/>
            </a:lvl1pPr>
          </a:lstStyle>
          <a:p>
            <a:pPr lvl="0"/>
            <a:r>
              <a:rPr lang="en-US" noProof="0" smtClean="0"/>
              <a:t>Click to edit Master title style</a:t>
            </a:r>
          </a:p>
        </p:txBody>
      </p:sp>
      <p:sp>
        <p:nvSpPr>
          <p:cNvPr id="389128" name="Rectangle 8"/>
          <p:cNvSpPr>
            <a:spLocks noGrp="1" noChangeArrowheads="1"/>
          </p:cNvSpPr>
          <p:nvPr>
            <p:ph type="subTitle" idx="1"/>
          </p:nvPr>
        </p:nvSpPr>
        <p:spPr>
          <a:xfrm>
            <a:off x="1443038" y="3048000"/>
            <a:ext cx="7015162"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389129" name="Rectangle 9"/>
          <p:cNvSpPr>
            <a:spLocks noGrp="1" noChangeArrowheads="1"/>
          </p:cNvSpPr>
          <p:nvPr>
            <p:ph type="dt" sz="half" idx="2"/>
          </p:nvPr>
        </p:nvSpPr>
        <p:spPr/>
        <p:txBody>
          <a:bodyPr/>
          <a:lstStyle>
            <a:lvl1pPr>
              <a:defRPr/>
            </a:lvl1pPr>
          </a:lstStyle>
          <a:p>
            <a:endParaRPr lang="en-US" dirty="0"/>
          </a:p>
        </p:txBody>
      </p:sp>
      <p:sp>
        <p:nvSpPr>
          <p:cNvPr id="389130" name="Rectangle 10"/>
          <p:cNvSpPr>
            <a:spLocks noGrp="1" noChangeArrowheads="1"/>
          </p:cNvSpPr>
          <p:nvPr>
            <p:ph type="ftr" sz="quarter" idx="3"/>
          </p:nvPr>
        </p:nvSpPr>
        <p:spPr/>
        <p:txBody>
          <a:bodyPr/>
          <a:lstStyle>
            <a:lvl1pPr>
              <a:defRPr/>
            </a:lvl1pPr>
          </a:lstStyle>
          <a:p>
            <a:endParaRPr lang="en-US" dirty="0"/>
          </a:p>
        </p:txBody>
      </p:sp>
      <p:sp>
        <p:nvSpPr>
          <p:cNvPr id="389131" name="Rectangle 11"/>
          <p:cNvSpPr>
            <a:spLocks noGrp="1" noChangeArrowheads="1"/>
          </p:cNvSpPr>
          <p:nvPr>
            <p:ph type="sldNum" sz="quarter" idx="4"/>
          </p:nvPr>
        </p:nvSpPr>
        <p:spPr/>
        <p:txBody>
          <a:bodyPr/>
          <a:lstStyle>
            <a:lvl1pPr>
              <a:defRPr/>
            </a:lvl1pPr>
          </a:lstStyle>
          <a:p>
            <a:fld id="{6E0E31A0-AD6A-4C5E-808C-D7841D4B914C}" type="slidenum">
              <a:rPr lang="en-US"/>
              <a:pPr/>
              <a:t>‹#›</a:t>
            </a:fld>
            <a:endParaRPr lang="en-US" dirty="0"/>
          </a:p>
        </p:txBody>
      </p:sp>
      <p:sp>
        <p:nvSpPr>
          <p:cNvPr id="389132" name="AutoShape 12"/>
          <p:cNvSpPr>
            <a:spLocks noChangeArrowheads="1"/>
          </p:cNvSpPr>
          <p:nvPr userDrawn="1"/>
        </p:nvSpPr>
        <p:spPr bwMode="auto">
          <a:xfrm>
            <a:off x="304800" y="381000"/>
            <a:ext cx="8534400" cy="5943600"/>
          </a:xfrm>
          <a:prstGeom prst="roundRect">
            <a:avLst>
              <a:gd name="adj" fmla="val 16667"/>
            </a:avLst>
          </a:prstGeom>
          <a:noFill/>
          <a:ln w="2857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9133" name="AutoShape 13"/>
          <p:cNvSpPr>
            <a:spLocks noChangeArrowheads="1"/>
          </p:cNvSpPr>
          <p:nvPr userDrawn="1"/>
        </p:nvSpPr>
        <p:spPr bwMode="auto">
          <a:xfrm>
            <a:off x="381000" y="457200"/>
            <a:ext cx="8382000" cy="5791200"/>
          </a:xfrm>
          <a:prstGeom prst="roundRect">
            <a:avLst>
              <a:gd name="adj" fmla="val 16667"/>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9134" name="Line 14"/>
          <p:cNvSpPr>
            <a:spLocks noChangeShapeType="1"/>
          </p:cNvSpPr>
          <p:nvPr userDrawn="1"/>
        </p:nvSpPr>
        <p:spPr bwMode="auto">
          <a:xfrm>
            <a:off x="1447800" y="2514600"/>
            <a:ext cx="693420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89135" name="AutoShape 15"/>
          <p:cNvSpPr>
            <a:spLocks noChangeArrowheads="1"/>
          </p:cNvSpPr>
          <p:nvPr userDrawn="1"/>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4556 -32000"/>
              <a:gd name="T13" fmla="*/ T12 w 64000"/>
              <a:gd name="T14" fmla="+- 0 -28498 -32000"/>
              <a:gd name="T15" fmla="*/ -28498 h 64000"/>
              <a:gd name="T16" fmla="+- 0 32000 -32000"/>
              <a:gd name="T17" fmla="*/ T16 w 64000"/>
              <a:gd name="T18" fmla="+- 0 0 -32000"/>
              <a:gd name="T19" fmla="*/ 0 h 64000"/>
              <a:gd name="T20" fmla="+- 0 14556 -32000"/>
              <a:gd name="T21" fmla="*/ T20 w 64000"/>
              <a:gd name="T22" fmla="+- 0 28497 -32000"/>
              <a:gd name="T23" fmla="*/ 28497 h 64000"/>
              <a:gd name="T24" fmla="+- 0 14556 -32000"/>
              <a:gd name="T25" fmla="*/ T24 w 64000"/>
              <a:gd name="T26" fmla="+- 0 28497 -32000"/>
              <a:gd name="T27" fmla="*/ 28497 h 64000"/>
              <a:gd name="T28" fmla="+- 0 14555 -32000"/>
              <a:gd name="T29" fmla="*/ T28 w 64000"/>
              <a:gd name="T30" fmla="+- 0 28497 -32000"/>
              <a:gd name="T31" fmla="*/ 28497 h 64000"/>
              <a:gd name="T32" fmla="+- 0 14556 -32000"/>
              <a:gd name="T33" fmla="*/ T32 w 64000"/>
              <a:gd name="T34" fmla="+- 0 28498 -32000"/>
              <a:gd name="T35" fmla="*/ 28498 h 64000"/>
              <a:gd name="T36" fmla="+- 0 14556 -32000"/>
              <a:gd name="T37" fmla="*/ T36 w 64000"/>
              <a:gd name="T38" fmla="+- 0 -28498 -32000"/>
              <a:gd name="T39" fmla="*/ -28498 h 64000"/>
              <a:gd name="T40" fmla="+- 0 14555 -32000"/>
              <a:gd name="T41" fmla="*/ T40 w 64000"/>
              <a:gd name="T42" fmla="+- 0 -28498 -32000"/>
              <a:gd name="T43" fmla="*/ -28498 h 64000"/>
              <a:gd name="T44" fmla="+- 0 14556 -32000"/>
              <a:gd name="T45" fmla="*/ T44 w 64000"/>
              <a:gd name="T46" fmla="+- 0 -28498 -32000"/>
              <a:gd name="T47" fmla="*/ -28498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dirty="0">
              <a:latin typeface="Times New Roman" pitchFamily="18" charset="0"/>
            </a:endParaRPr>
          </a:p>
        </p:txBody>
      </p:sp>
      <p:sp>
        <p:nvSpPr>
          <p:cNvPr id="389136" name="AutoShape 16"/>
          <p:cNvSpPr>
            <a:spLocks noChangeArrowheads="1"/>
          </p:cNvSpPr>
          <p:nvPr userDrawn="1"/>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21057 -32000"/>
              <a:gd name="T13" fmla="*/ T12 w 64000"/>
              <a:gd name="T14" fmla="+- 0 -24096 -32000"/>
              <a:gd name="T15" fmla="*/ -24096 h 64000"/>
              <a:gd name="T16" fmla="+- 0 32000 -32000"/>
              <a:gd name="T17" fmla="*/ T16 w 64000"/>
              <a:gd name="T18" fmla="+- 0 0 -32000"/>
              <a:gd name="T19" fmla="*/ 0 h 64000"/>
              <a:gd name="T20" fmla="+- 0 21057 -32000"/>
              <a:gd name="T21" fmla="*/ T20 w 64000"/>
              <a:gd name="T22" fmla="+- 0 24095 -32000"/>
              <a:gd name="T23" fmla="*/ 24095 h 64000"/>
              <a:gd name="T24" fmla="+- 0 21057 -32000"/>
              <a:gd name="T25" fmla="*/ T24 w 64000"/>
              <a:gd name="T26" fmla="+- 0 24095 -32000"/>
              <a:gd name="T27" fmla="*/ 24095 h 64000"/>
              <a:gd name="T28" fmla="+- 0 21056 -32000"/>
              <a:gd name="T29" fmla="*/ T28 w 64000"/>
              <a:gd name="T30" fmla="+- 0 24095 -32000"/>
              <a:gd name="T31" fmla="*/ 24095 h 64000"/>
              <a:gd name="T32" fmla="+- 0 21057 -32000"/>
              <a:gd name="T33" fmla="*/ T32 w 64000"/>
              <a:gd name="T34" fmla="+- 0 24096 -32000"/>
              <a:gd name="T35" fmla="*/ 24096 h 64000"/>
              <a:gd name="T36" fmla="+- 0 21057 -32000"/>
              <a:gd name="T37" fmla="*/ T36 w 64000"/>
              <a:gd name="T38" fmla="+- 0 -24096 -32000"/>
              <a:gd name="T39" fmla="*/ -24096 h 64000"/>
              <a:gd name="T40" fmla="+- 0 21056 -32000"/>
              <a:gd name="T41" fmla="*/ T40 w 64000"/>
              <a:gd name="T42" fmla="+- 0 -24096 -32000"/>
              <a:gd name="T43" fmla="*/ -24096 h 64000"/>
              <a:gd name="T44" fmla="+- 0 21057 -32000"/>
              <a:gd name="T45" fmla="*/ T44 w 64000"/>
              <a:gd name="T46" fmla="+- 0 -24096 -32000"/>
              <a:gd name="T47" fmla="*/ -24096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3F427FB-0D6F-422B-95FC-B31A666E0FE3}" type="slidenum">
              <a:rPr lang="en-US"/>
              <a:pPr/>
              <a:t>‹#›</a:t>
            </a:fld>
            <a:endParaRPr lang="en-US" dirty="0"/>
          </a:p>
        </p:txBody>
      </p:sp>
    </p:spTree>
    <p:extLst>
      <p:ext uri="{BB962C8B-B14F-4D97-AF65-F5344CB8AC3E}">
        <p14:creationId xmlns:p14="http://schemas.microsoft.com/office/powerpoint/2010/main" val="143908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7D94788-84FF-453C-A680-BB705138A59E}" type="slidenum">
              <a:rPr lang="en-US"/>
              <a:pPr/>
              <a:t>‹#›</a:t>
            </a:fld>
            <a:endParaRPr lang="en-US" dirty="0"/>
          </a:p>
        </p:txBody>
      </p:sp>
    </p:spTree>
    <p:extLst>
      <p:ext uri="{BB962C8B-B14F-4D97-AF65-F5344CB8AC3E}">
        <p14:creationId xmlns:p14="http://schemas.microsoft.com/office/powerpoint/2010/main" val="210032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D42686B-CF7C-4A8B-8BD5-D201E85F8CB3}" type="slidenum">
              <a:rPr lang="en-US"/>
              <a:pPr/>
              <a:t>‹#›</a:t>
            </a:fld>
            <a:endParaRPr lang="en-US" dirty="0"/>
          </a:p>
        </p:txBody>
      </p:sp>
    </p:spTree>
    <p:extLst>
      <p:ext uri="{BB962C8B-B14F-4D97-AF65-F5344CB8AC3E}">
        <p14:creationId xmlns:p14="http://schemas.microsoft.com/office/powerpoint/2010/main" val="429357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3535362-1D99-4802-BB39-8A9AE790E562}" type="slidenum">
              <a:rPr lang="en-US"/>
              <a:pPr/>
              <a:t>‹#›</a:t>
            </a:fld>
            <a:endParaRPr lang="en-US" dirty="0"/>
          </a:p>
        </p:txBody>
      </p:sp>
    </p:spTree>
    <p:extLst>
      <p:ext uri="{BB962C8B-B14F-4D97-AF65-F5344CB8AC3E}">
        <p14:creationId xmlns:p14="http://schemas.microsoft.com/office/powerpoint/2010/main" val="32200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7E0F59C-66A4-4D80-A6F5-4B60D5A1824B}" type="slidenum">
              <a:rPr lang="en-US"/>
              <a:pPr/>
              <a:t>‹#›</a:t>
            </a:fld>
            <a:endParaRPr lang="en-US" dirty="0"/>
          </a:p>
        </p:txBody>
      </p:sp>
    </p:spTree>
    <p:extLst>
      <p:ext uri="{BB962C8B-B14F-4D97-AF65-F5344CB8AC3E}">
        <p14:creationId xmlns:p14="http://schemas.microsoft.com/office/powerpoint/2010/main" val="196425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C4304A3-64FC-45D0-98BB-EE21E406523D}" type="slidenum">
              <a:rPr lang="en-US"/>
              <a:pPr/>
              <a:t>‹#›</a:t>
            </a:fld>
            <a:endParaRPr lang="en-US" dirty="0"/>
          </a:p>
        </p:txBody>
      </p:sp>
    </p:spTree>
    <p:extLst>
      <p:ext uri="{BB962C8B-B14F-4D97-AF65-F5344CB8AC3E}">
        <p14:creationId xmlns:p14="http://schemas.microsoft.com/office/powerpoint/2010/main" val="42636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3EFD927-7560-4BF5-9598-E2DAB6AC4290}" type="slidenum">
              <a:rPr lang="en-US"/>
              <a:pPr/>
              <a:t>‹#›</a:t>
            </a:fld>
            <a:endParaRPr lang="en-US" dirty="0"/>
          </a:p>
        </p:txBody>
      </p:sp>
    </p:spTree>
    <p:extLst>
      <p:ext uri="{BB962C8B-B14F-4D97-AF65-F5344CB8AC3E}">
        <p14:creationId xmlns:p14="http://schemas.microsoft.com/office/powerpoint/2010/main" val="30555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808613E-274B-42FB-9058-B70223F4DDE5}" type="slidenum">
              <a:rPr lang="en-US"/>
              <a:pPr/>
              <a:t>‹#›</a:t>
            </a:fld>
            <a:endParaRPr lang="en-US" dirty="0"/>
          </a:p>
        </p:txBody>
      </p:sp>
    </p:spTree>
    <p:extLst>
      <p:ext uri="{BB962C8B-B14F-4D97-AF65-F5344CB8AC3E}">
        <p14:creationId xmlns:p14="http://schemas.microsoft.com/office/powerpoint/2010/main" val="103647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78E74CD-DFEA-43D3-8C5E-9067DBA3CE87}" type="slidenum">
              <a:rPr lang="en-US"/>
              <a:pPr/>
              <a:t>‹#›</a:t>
            </a:fld>
            <a:endParaRPr lang="en-US" dirty="0"/>
          </a:p>
        </p:txBody>
      </p:sp>
    </p:spTree>
    <p:extLst>
      <p:ext uri="{BB962C8B-B14F-4D97-AF65-F5344CB8AC3E}">
        <p14:creationId xmlns:p14="http://schemas.microsoft.com/office/powerpoint/2010/main" val="63792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F6ED844-0023-4858-9F79-6E00EF94CC94}" type="slidenum">
              <a:rPr lang="en-US"/>
              <a:pPr/>
              <a:t>‹#›</a:t>
            </a:fld>
            <a:endParaRPr lang="en-US" dirty="0"/>
          </a:p>
        </p:txBody>
      </p:sp>
    </p:spTree>
    <p:extLst>
      <p:ext uri="{BB962C8B-B14F-4D97-AF65-F5344CB8AC3E}">
        <p14:creationId xmlns:p14="http://schemas.microsoft.com/office/powerpoint/2010/main" val="142814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8098" name="Group 2"/>
          <p:cNvGrpSpPr>
            <a:grpSpLocks/>
          </p:cNvGrpSpPr>
          <p:nvPr/>
        </p:nvGrpSpPr>
        <p:grpSpPr bwMode="auto">
          <a:xfrm>
            <a:off x="76200" y="152400"/>
            <a:ext cx="8991600" cy="6629400"/>
            <a:chOff x="48" y="96"/>
            <a:chExt cx="5664" cy="4176"/>
          </a:xfrm>
        </p:grpSpPr>
        <p:sp>
          <p:nvSpPr>
            <p:cNvPr id="388099" name="AutoShape 3"/>
            <p:cNvSpPr>
              <a:spLocks noChangeArrowheads="1"/>
            </p:cNvSpPr>
            <p:nvPr userDrawn="1"/>
          </p:nvSpPr>
          <p:spPr bwMode="auto">
            <a:xfrm>
              <a:off x="48" y="96"/>
              <a:ext cx="5664" cy="4176"/>
            </a:xfrm>
            <a:prstGeom prst="roundRect">
              <a:avLst>
                <a:gd name="adj" fmla="val 16667"/>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8100" name="AutoShape 4"/>
            <p:cNvSpPr>
              <a:spLocks noChangeArrowheads="1"/>
            </p:cNvSpPr>
            <p:nvPr userDrawn="1"/>
          </p:nvSpPr>
          <p:spPr bwMode="auto">
            <a:xfrm>
              <a:off x="96" y="144"/>
              <a:ext cx="5568" cy="4080"/>
            </a:xfrm>
            <a:prstGeom prst="roundRect">
              <a:avLst>
                <a:gd name="adj" fmla="val 16667"/>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388101" name="Line 5"/>
          <p:cNvSpPr>
            <a:spLocks noChangeShapeType="1"/>
          </p:cNvSpPr>
          <p:nvPr/>
        </p:nvSpPr>
        <p:spPr bwMode="auto">
          <a:xfrm>
            <a:off x="1371600" y="1524000"/>
            <a:ext cx="731520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88102"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88103"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810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dirty="0"/>
          </a:p>
        </p:txBody>
      </p:sp>
      <p:sp>
        <p:nvSpPr>
          <p:cNvPr id="38810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dirty="0"/>
          </a:p>
        </p:txBody>
      </p:sp>
      <p:sp>
        <p:nvSpPr>
          <p:cNvPr id="38810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73026D23-F5BB-4B3F-9BDE-1ED3CF9F2388}" type="slidenum">
              <a:rPr lang="en-US"/>
              <a:pPr/>
              <a:t>‹#›</a:t>
            </a:fld>
            <a:endParaRPr lang="en-US" dirty="0"/>
          </a:p>
        </p:txBody>
      </p:sp>
      <p:sp>
        <p:nvSpPr>
          <p:cNvPr id="388107" name="AutoShape 11"/>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7444 -32000"/>
              <a:gd name="T13" fmla="*/ T12 w 64000"/>
              <a:gd name="T14" fmla="+- 0 -26828 -32000"/>
              <a:gd name="T15" fmla="*/ -26828 h 64000"/>
              <a:gd name="T16" fmla="+- 0 32000 -32000"/>
              <a:gd name="T17" fmla="*/ T16 w 64000"/>
              <a:gd name="T18" fmla="+- 0 0 -32000"/>
              <a:gd name="T19" fmla="*/ 0 h 64000"/>
              <a:gd name="T20" fmla="+- 0 17444 -32000"/>
              <a:gd name="T21" fmla="*/ T20 w 64000"/>
              <a:gd name="T22" fmla="+- 0 26827 -32000"/>
              <a:gd name="T23" fmla="*/ 26827 h 64000"/>
              <a:gd name="T24" fmla="+- 0 17444 -32000"/>
              <a:gd name="T25" fmla="*/ T24 w 64000"/>
              <a:gd name="T26" fmla="+- 0 26827 -32000"/>
              <a:gd name="T27" fmla="*/ 26827 h 64000"/>
              <a:gd name="T28" fmla="+- 0 17443 -32000"/>
              <a:gd name="T29" fmla="*/ T28 w 64000"/>
              <a:gd name="T30" fmla="+- 0 26827 -32000"/>
              <a:gd name="T31" fmla="*/ 26827 h 64000"/>
              <a:gd name="T32" fmla="+- 0 17444 -32000"/>
              <a:gd name="T33" fmla="*/ T32 w 64000"/>
              <a:gd name="T34" fmla="+- 0 26828 -32000"/>
              <a:gd name="T35" fmla="*/ 26828 h 64000"/>
              <a:gd name="T36" fmla="+- 0 17444 -32000"/>
              <a:gd name="T37" fmla="*/ T36 w 64000"/>
              <a:gd name="T38" fmla="+- 0 -26828 -32000"/>
              <a:gd name="T39" fmla="*/ -26828 h 64000"/>
              <a:gd name="T40" fmla="+- 0 17443 -32000"/>
              <a:gd name="T41" fmla="*/ T40 w 64000"/>
              <a:gd name="T42" fmla="+- 0 -26828 -32000"/>
              <a:gd name="T43" fmla="*/ -26828 h 64000"/>
              <a:gd name="T44" fmla="+- 0 17444 -32000"/>
              <a:gd name="T45" fmla="*/ T44 w 64000"/>
              <a:gd name="T46" fmla="+- 0 -26828 -32000"/>
              <a:gd name="T47" fmla="*/ -26828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dirty="0">
              <a:latin typeface="Times New Roman" pitchFamily="18" charset="0"/>
            </a:endParaRPr>
          </a:p>
        </p:txBody>
      </p:sp>
      <p:sp>
        <p:nvSpPr>
          <p:cNvPr id="388108" name="AutoShape 12"/>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21057 -32000"/>
              <a:gd name="T13" fmla="*/ T12 w 64000"/>
              <a:gd name="T14" fmla="+- 0 -24096 -32000"/>
              <a:gd name="T15" fmla="*/ -24096 h 64000"/>
              <a:gd name="T16" fmla="+- 0 32000 -32000"/>
              <a:gd name="T17" fmla="*/ T16 w 64000"/>
              <a:gd name="T18" fmla="+- 0 0 -32000"/>
              <a:gd name="T19" fmla="*/ 0 h 64000"/>
              <a:gd name="T20" fmla="+- 0 21057 -32000"/>
              <a:gd name="T21" fmla="*/ T20 w 64000"/>
              <a:gd name="T22" fmla="+- 0 24095 -32000"/>
              <a:gd name="T23" fmla="*/ 24095 h 64000"/>
              <a:gd name="T24" fmla="+- 0 21057 -32000"/>
              <a:gd name="T25" fmla="*/ T24 w 64000"/>
              <a:gd name="T26" fmla="+- 0 24095 -32000"/>
              <a:gd name="T27" fmla="*/ 24095 h 64000"/>
              <a:gd name="T28" fmla="+- 0 21056 -32000"/>
              <a:gd name="T29" fmla="*/ T28 w 64000"/>
              <a:gd name="T30" fmla="+- 0 24095 -32000"/>
              <a:gd name="T31" fmla="*/ 24095 h 64000"/>
              <a:gd name="T32" fmla="+- 0 21057 -32000"/>
              <a:gd name="T33" fmla="*/ T32 w 64000"/>
              <a:gd name="T34" fmla="+- 0 24096 -32000"/>
              <a:gd name="T35" fmla="*/ 24096 h 64000"/>
              <a:gd name="T36" fmla="+- 0 21057 -32000"/>
              <a:gd name="T37" fmla="*/ T36 w 64000"/>
              <a:gd name="T38" fmla="+- 0 -24096 -32000"/>
              <a:gd name="T39" fmla="*/ -24096 h 64000"/>
              <a:gd name="T40" fmla="+- 0 21056 -32000"/>
              <a:gd name="T41" fmla="*/ T40 w 64000"/>
              <a:gd name="T42" fmla="+- 0 -24096 -32000"/>
              <a:gd name="T43" fmla="*/ -24096 h 64000"/>
              <a:gd name="T44" fmla="+- 0 21057 -32000"/>
              <a:gd name="T45" fmla="*/ T44 w 64000"/>
              <a:gd name="T46" fmla="+- 0 -24096 -32000"/>
              <a:gd name="T47" fmla="*/ -24096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grpSp>
        <p:nvGrpSpPr>
          <p:cNvPr id="388109" name="Group 13"/>
          <p:cNvGrpSpPr>
            <a:grpSpLocks/>
          </p:cNvGrpSpPr>
          <p:nvPr/>
        </p:nvGrpSpPr>
        <p:grpSpPr bwMode="auto">
          <a:xfrm>
            <a:off x="76200" y="152400"/>
            <a:ext cx="8991600" cy="6629400"/>
            <a:chOff x="48" y="96"/>
            <a:chExt cx="5664" cy="4176"/>
          </a:xfrm>
        </p:grpSpPr>
        <p:sp>
          <p:nvSpPr>
            <p:cNvPr id="388110" name="AutoShape 14"/>
            <p:cNvSpPr>
              <a:spLocks noChangeArrowheads="1"/>
            </p:cNvSpPr>
            <p:nvPr userDrawn="1"/>
          </p:nvSpPr>
          <p:spPr bwMode="auto">
            <a:xfrm>
              <a:off x="48" y="96"/>
              <a:ext cx="5664" cy="4176"/>
            </a:xfrm>
            <a:prstGeom prst="roundRect">
              <a:avLst>
                <a:gd name="adj" fmla="val 16667"/>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8111" name="AutoShape 15"/>
            <p:cNvSpPr>
              <a:spLocks noChangeArrowheads="1"/>
            </p:cNvSpPr>
            <p:nvPr userDrawn="1"/>
          </p:nvSpPr>
          <p:spPr bwMode="auto">
            <a:xfrm>
              <a:off x="96" y="144"/>
              <a:ext cx="5568" cy="4080"/>
            </a:xfrm>
            <a:prstGeom prst="roundRect">
              <a:avLst>
                <a:gd name="adj" fmla="val 16667"/>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388112" name="Line 16"/>
          <p:cNvSpPr>
            <a:spLocks noChangeShapeType="1"/>
          </p:cNvSpPr>
          <p:nvPr/>
        </p:nvSpPr>
        <p:spPr bwMode="auto">
          <a:xfrm>
            <a:off x="1371600" y="1524000"/>
            <a:ext cx="731520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88113" name="AutoShape 17"/>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7444 -32000"/>
              <a:gd name="T13" fmla="*/ T12 w 64000"/>
              <a:gd name="T14" fmla="+- 0 -26828 -32000"/>
              <a:gd name="T15" fmla="*/ -26828 h 64000"/>
              <a:gd name="T16" fmla="+- 0 32000 -32000"/>
              <a:gd name="T17" fmla="*/ T16 w 64000"/>
              <a:gd name="T18" fmla="+- 0 0 -32000"/>
              <a:gd name="T19" fmla="*/ 0 h 64000"/>
              <a:gd name="T20" fmla="+- 0 17444 -32000"/>
              <a:gd name="T21" fmla="*/ T20 w 64000"/>
              <a:gd name="T22" fmla="+- 0 26827 -32000"/>
              <a:gd name="T23" fmla="*/ 26827 h 64000"/>
              <a:gd name="T24" fmla="+- 0 17444 -32000"/>
              <a:gd name="T25" fmla="*/ T24 w 64000"/>
              <a:gd name="T26" fmla="+- 0 26827 -32000"/>
              <a:gd name="T27" fmla="*/ 26827 h 64000"/>
              <a:gd name="T28" fmla="+- 0 17443 -32000"/>
              <a:gd name="T29" fmla="*/ T28 w 64000"/>
              <a:gd name="T30" fmla="+- 0 26827 -32000"/>
              <a:gd name="T31" fmla="*/ 26827 h 64000"/>
              <a:gd name="T32" fmla="+- 0 17444 -32000"/>
              <a:gd name="T33" fmla="*/ T32 w 64000"/>
              <a:gd name="T34" fmla="+- 0 26828 -32000"/>
              <a:gd name="T35" fmla="*/ 26828 h 64000"/>
              <a:gd name="T36" fmla="+- 0 17444 -32000"/>
              <a:gd name="T37" fmla="*/ T36 w 64000"/>
              <a:gd name="T38" fmla="+- 0 -26828 -32000"/>
              <a:gd name="T39" fmla="*/ -26828 h 64000"/>
              <a:gd name="T40" fmla="+- 0 17443 -32000"/>
              <a:gd name="T41" fmla="*/ T40 w 64000"/>
              <a:gd name="T42" fmla="+- 0 -26828 -32000"/>
              <a:gd name="T43" fmla="*/ -26828 h 64000"/>
              <a:gd name="T44" fmla="+- 0 17444 -32000"/>
              <a:gd name="T45" fmla="*/ T44 w 64000"/>
              <a:gd name="T46" fmla="+- 0 -26828 -32000"/>
              <a:gd name="T47" fmla="*/ -26828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dirty="0">
              <a:latin typeface="Times New Roman" pitchFamily="18" charset="0"/>
            </a:endParaRPr>
          </a:p>
        </p:txBody>
      </p:sp>
      <p:sp>
        <p:nvSpPr>
          <p:cNvPr id="388114" name="AutoShape 18"/>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21057 -32000"/>
              <a:gd name="T13" fmla="*/ T12 w 64000"/>
              <a:gd name="T14" fmla="+- 0 -24096 -32000"/>
              <a:gd name="T15" fmla="*/ -24096 h 64000"/>
              <a:gd name="T16" fmla="+- 0 32000 -32000"/>
              <a:gd name="T17" fmla="*/ T16 w 64000"/>
              <a:gd name="T18" fmla="+- 0 0 -32000"/>
              <a:gd name="T19" fmla="*/ 0 h 64000"/>
              <a:gd name="T20" fmla="+- 0 21057 -32000"/>
              <a:gd name="T21" fmla="*/ T20 w 64000"/>
              <a:gd name="T22" fmla="+- 0 24095 -32000"/>
              <a:gd name="T23" fmla="*/ 24095 h 64000"/>
              <a:gd name="T24" fmla="+- 0 21057 -32000"/>
              <a:gd name="T25" fmla="*/ T24 w 64000"/>
              <a:gd name="T26" fmla="+- 0 24095 -32000"/>
              <a:gd name="T27" fmla="*/ 24095 h 64000"/>
              <a:gd name="T28" fmla="+- 0 21056 -32000"/>
              <a:gd name="T29" fmla="*/ T28 w 64000"/>
              <a:gd name="T30" fmla="+- 0 24095 -32000"/>
              <a:gd name="T31" fmla="*/ 24095 h 64000"/>
              <a:gd name="T32" fmla="+- 0 21057 -32000"/>
              <a:gd name="T33" fmla="*/ T32 w 64000"/>
              <a:gd name="T34" fmla="+- 0 24096 -32000"/>
              <a:gd name="T35" fmla="*/ 24096 h 64000"/>
              <a:gd name="T36" fmla="+- 0 21057 -32000"/>
              <a:gd name="T37" fmla="*/ T36 w 64000"/>
              <a:gd name="T38" fmla="+- 0 -24096 -32000"/>
              <a:gd name="T39" fmla="*/ -24096 h 64000"/>
              <a:gd name="T40" fmla="+- 0 21056 -32000"/>
              <a:gd name="T41" fmla="*/ T40 w 64000"/>
              <a:gd name="T42" fmla="+- 0 -24096 -32000"/>
              <a:gd name="T43" fmla="*/ -24096 h 64000"/>
              <a:gd name="T44" fmla="+- 0 21057 -32000"/>
              <a:gd name="T45" fmla="*/ T44 w 64000"/>
              <a:gd name="T46" fmla="+- 0 -24096 -32000"/>
              <a:gd name="T47" fmla="*/ -24096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0" eaLnBrk="1" fontAlgn="base" hangingPunct="1">
        <a:spcBef>
          <a:spcPct val="0"/>
        </a:spcBef>
        <a:spcAft>
          <a:spcPct val="0"/>
        </a:spcAft>
        <a:defRPr sz="3600">
          <a:solidFill>
            <a:schemeClr val="hlink"/>
          </a:solidFill>
          <a:latin typeface="+mj-lt"/>
          <a:ea typeface="+mj-ea"/>
          <a:cs typeface="+mj-cs"/>
        </a:defRPr>
      </a:lvl1pPr>
      <a:lvl2pPr algn="l" rtl="0" eaLnBrk="1" fontAlgn="base" hangingPunct="1">
        <a:spcBef>
          <a:spcPct val="0"/>
        </a:spcBef>
        <a:spcAft>
          <a:spcPct val="0"/>
        </a:spcAft>
        <a:defRPr sz="3600">
          <a:solidFill>
            <a:schemeClr val="hlink"/>
          </a:solidFill>
          <a:latin typeface="Georgia" pitchFamily="18" charset="0"/>
        </a:defRPr>
      </a:lvl2pPr>
      <a:lvl3pPr algn="l" rtl="0" eaLnBrk="1" fontAlgn="base" hangingPunct="1">
        <a:spcBef>
          <a:spcPct val="0"/>
        </a:spcBef>
        <a:spcAft>
          <a:spcPct val="0"/>
        </a:spcAft>
        <a:defRPr sz="3600">
          <a:solidFill>
            <a:schemeClr val="hlink"/>
          </a:solidFill>
          <a:latin typeface="Georgia" pitchFamily="18" charset="0"/>
        </a:defRPr>
      </a:lvl3pPr>
      <a:lvl4pPr algn="l" rtl="0" eaLnBrk="1" fontAlgn="base" hangingPunct="1">
        <a:spcBef>
          <a:spcPct val="0"/>
        </a:spcBef>
        <a:spcAft>
          <a:spcPct val="0"/>
        </a:spcAft>
        <a:defRPr sz="3600">
          <a:solidFill>
            <a:schemeClr val="hlink"/>
          </a:solidFill>
          <a:latin typeface="Georgia" pitchFamily="18" charset="0"/>
        </a:defRPr>
      </a:lvl4pPr>
      <a:lvl5pPr algn="l" rtl="0" eaLnBrk="1" fontAlgn="base" hangingPunct="1">
        <a:spcBef>
          <a:spcPct val="0"/>
        </a:spcBef>
        <a:spcAft>
          <a:spcPct val="0"/>
        </a:spcAft>
        <a:defRPr sz="3600">
          <a:solidFill>
            <a:schemeClr val="hlink"/>
          </a:solidFill>
          <a:latin typeface="Georgia" pitchFamily="18" charset="0"/>
        </a:defRPr>
      </a:lvl5pPr>
      <a:lvl6pPr marL="457200" algn="l" rtl="0" eaLnBrk="1" fontAlgn="base" hangingPunct="1">
        <a:spcBef>
          <a:spcPct val="0"/>
        </a:spcBef>
        <a:spcAft>
          <a:spcPct val="0"/>
        </a:spcAft>
        <a:defRPr sz="3600">
          <a:solidFill>
            <a:schemeClr val="hlink"/>
          </a:solidFill>
          <a:latin typeface="Georgia" pitchFamily="18" charset="0"/>
        </a:defRPr>
      </a:lvl6pPr>
      <a:lvl7pPr marL="914400" algn="l" rtl="0" eaLnBrk="1" fontAlgn="base" hangingPunct="1">
        <a:spcBef>
          <a:spcPct val="0"/>
        </a:spcBef>
        <a:spcAft>
          <a:spcPct val="0"/>
        </a:spcAft>
        <a:defRPr sz="3600">
          <a:solidFill>
            <a:schemeClr val="hlink"/>
          </a:solidFill>
          <a:latin typeface="Georgia" pitchFamily="18" charset="0"/>
        </a:defRPr>
      </a:lvl7pPr>
      <a:lvl8pPr marL="1371600" algn="l" rtl="0" eaLnBrk="1" fontAlgn="base" hangingPunct="1">
        <a:spcBef>
          <a:spcPct val="0"/>
        </a:spcBef>
        <a:spcAft>
          <a:spcPct val="0"/>
        </a:spcAft>
        <a:defRPr sz="3600">
          <a:solidFill>
            <a:schemeClr val="hlink"/>
          </a:solidFill>
          <a:latin typeface="Georgia" pitchFamily="18" charset="0"/>
        </a:defRPr>
      </a:lvl8pPr>
      <a:lvl9pPr marL="1828800" algn="l" rtl="0" eaLnBrk="1" fontAlgn="base" hangingPunct="1">
        <a:spcBef>
          <a:spcPct val="0"/>
        </a:spcBef>
        <a:spcAft>
          <a:spcPct val="0"/>
        </a:spcAft>
        <a:defRPr sz="3600">
          <a:solidFill>
            <a:schemeClr val="hlink"/>
          </a:solidFill>
          <a:latin typeface="Georgia" pitchFamily="18" charset="0"/>
        </a:defRPr>
      </a:lvl9pPr>
    </p:titleStyle>
    <p:bodyStyle>
      <a:lvl1pPr marL="342900" indent="-342900" algn="l" rtl="0" eaLnBrk="1" fontAlgn="base" hangingPunct="1">
        <a:spcBef>
          <a:spcPct val="20000"/>
        </a:spcBef>
        <a:spcAft>
          <a:spcPct val="0"/>
        </a:spcAft>
        <a:buClr>
          <a:schemeClr val="accent1"/>
        </a:buClr>
        <a:buSzPct val="70000"/>
        <a:buFont typeface="Wingdings" pitchFamily="2" charset="2"/>
        <a:buChar char="l"/>
        <a:defRPr sz="2900">
          <a:solidFill>
            <a:srgbClr val="777777"/>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rgbClr val="777777"/>
          </a:solidFill>
          <a:latin typeface="+mn-lt"/>
        </a:defRPr>
      </a:lvl2pPr>
      <a:lvl3pPr marL="1143000" indent="-228600" algn="l" rtl="0" eaLnBrk="1" fontAlgn="base" hangingPunct="1">
        <a:spcBef>
          <a:spcPct val="20000"/>
        </a:spcBef>
        <a:spcAft>
          <a:spcPct val="0"/>
        </a:spcAft>
        <a:buClr>
          <a:schemeClr val="hlink"/>
        </a:buClr>
        <a:buSzPct val="70000"/>
        <a:buFont typeface="Wingdings" pitchFamily="2" charset="2"/>
        <a:buChar char="l"/>
        <a:defRPr sz="2200">
          <a:solidFill>
            <a:srgbClr val="777777"/>
          </a:solidFill>
          <a:latin typeface="+mn-lt"/>
        </a:defRPr>
      </a:lvl3pPr>
      <a:lvl4pPr marL="1600200" indent="-228600" algn="l" rtl="0" eaLnBrk="1" fontAlgn="base" hangingPunct="1">
        <a:spcBef>
          <a:spcPct val="20000"/>
        </a:spcBef>
        <a:spcAft>
          <a:spcPct val="0"/>
        </a:spcAft>
        <a:buClr>
          <a:schemeClr val="accent1"/>
        </a:buClr>
        <a:buSzPct val="70000"/>
        <a:buFont typeface="Wingdings" pitchFamily="2" charset="2"/>
        <a:buChar char="l"/>
        <a:defRPr sz="1900">
          <a:solidFill>
            <a:srgbClr val="777777"/>
          </a:solidFill>
          <a:latin typeface="+mn-lt"/>
        </a:defRPr>
      </a:lvl4pPr>
      <a:lvl5pPr marL="20574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5pPr>
      <a:lvl6pPr marL="25146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6pPr>
      <a:lvl7pPr marL="29718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7pPr>
      <a:lvl8pPr marL="34290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8pPr>
      <a:lvl9pPr marL="38862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th-drills.com/index2.shtml" TargetMode="External"/><Relationship Id="rId2" Type="http://schemas.openxmlformats.org/officeDocument/2006/relationships/hyperlink" Target="http://www.oswego.org/ocsd-web/games/mathmagician/cathymath.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ctrTitle"/>
          </p:nvPr>
        </p:nvSpPr>
        <p:spPr/>
        <p:txBody>
          <a:bodyPr/>
          <a:lstStyle/>
          <a:p>
            <a:r>
              <a:rPr lang="en-US" sz="4000" dirty="0"/>
              <a:t>OPEN HOUSE</a:t>
            </a:r>
          </a:p>
        </p:txBody>
      </p:sp>
      <p:sp>
        <p:nvSpPr>
          <p:cNvPr id="305155" name="Rectangle 3"/>
          <p:cNvSpPr>
            <a:spLocks noGrp="1" noChangeArrowheads="1"/>
          </p:cNvSpPr>
          <p:nvPr>
            <p:ph type="subTitle" idx="1"/>
          </p:nvPr>
        </p:nvSpPr>
        <p:spPr>
          <a:xfrm>
            <a:off x="914400" y="2895600"/>
            <a:ext cx="7767638" cy="2590800"/>
          </a:xfrm>
        </p:spPr>
        <p:txBody>
          <a:bodyPr/>
          <a:lstStyle/>
          <a:p>
            <a:pPr algn="ctr"/>
            <a:r>
              <a:rPr lang="en-US" sz="2400" b="1" dirty="0" smtClean="0"/>
              <a:t>Tiger Academy Charter School</a:t>
            </a:r>
            <a:endParaRPr lang="en-US" sz="2400" b="1" dirty="0"/>
          </a:p>
          <a:p>
            <a:pPr algn="ctr"/>
            <a:r>
              <a:rPr lang="en-US" sz="2400" b="1" dirty="0" smtClean="0"/>
              <a:t>SEPTEMBER 2, </a:t>
            </a:r>
            <a:r>
              <a:rPr lang="en-US" sz="2400" b="1" dirty="0" smtClean="0"/>
              <a:t>2015</a:t>
            </a:r>
            <a:endParaRPr lang="en-US" sz="2400" dirty="0"/>
          </a:p>
          <a:p>
            <a:pPr algn="ctr"/>
            <a:endParaRPr lang="en-US" sz="2400" b="1" dirty="0"/>
          </a:p>
          <a:p>
            <a:pPr algn="ctr"/>
            <a:r>
              <a:rPr lang="en-US" sz="2400" b="1" dirty="0" smtClean="0"/>
              <a:t>Tigers Today, </a:t>
            </a:r>
            <a:r>
              <a:rPr lang="en-US" sz="2400" b="1" smtClean="0"/>
              <a:t>Leaders Tomorrow</a:t>
            </a:r>
            <a:endParaRPr lang="en-US"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 ASSESSMENT SCHEDULE</a:t>
            </a:r>
            <a:endParaRPr lang="en-US" dirty="0"/>
          </a:p>
        </p:txBody>
      </p:sp>
      <p:sp>
        <p:nvSpPr>
          <p:cNvPr id="6" name="Content Placeholder 5"/>
          <p:cNvSpPr>
            <a:spLocks noGrp="1"/>
          </p:cNvSpPr>
          <p:nvPr>
            <p:ph idx="1"/>
          </p:nvPr>
        </p:nvSpPr>
        <p:spPr>
          <a:xfrm>
            <a:off x="1370013" y="1676400"/>
            <a:ext cx="7313612" cy="4495800"/>
          </a:xfrm>
        </p:spPr>
        <p:txBody>
          <a:bodyPr/>
          <a:lstStyle/>
          <a:p>
            <a:r>
              <a:rPr lang="en-US" b="1" dirty="0" smtClean="0"/>
              <a:t>FSA WRITING EXAM</a:t>
            </a:r>
          </a:p>
          <a:p>
            <a:pPr lvl="1"/>
            <a:r>
              <a:rPr lang="en-US" dirty="0"/>
              <a:t>Grades 4-11</a:t>
            </a:r>
          </a:p>
          <a:p>
            <a:pPr lvl="2"/>
            <a:r>
              <a:rPr lang="en-US" dirty="0"/>
              <a:t>FEBRUARY 29 - March 11</a:t>
            </a:r>
          </a:p>
          <a:p>
            <a:pPr marL="0" indent="0">
              <a:buNone/>
            </a:pPr>
            <a:endParaRPr lang="en-US" b="1" dirty="0" smtClean="0"/>
          </a:p>
          <a:p>
            <a:endParaRPr lang="en-US" b="1" dirty="0"/>
          </a:p>
          <a:p>
            <a:r>
              <a:rPr lang="en-US" b="1" dirty="0" smtClean="0"/>
              <a:t>FCAT 2.0 SCIENCE</a:t>
            </a:r>
          </a:p>
          <a:p>
            <a:pPr lvl="1"/>
            <a:r>
              <a:rPr lang="en-US" u="sng" dirty="0" smtClean="0"/>
              <a:t>Paper Based</a:t>
            </a:r>
          </a:p>
          <a:p>
            <a:pPr lvl="1"/>
            <a:r>
              <a:rPr lang="en-US" dirty="0" smtClean="0"/>
              <a:t>Grade 5 Science</a:t>
            </a:r>
          </a:p>
          <a:p>
            <a:pPr lvl="2"/>
            <a:r>
              <a:rPr lang="en-US" dirty="0" smtClean="0"/>
              <a:t>April 11 – May 6</a:t>
            </a:r>
          </a:p>
          <a:p>
            <a:pPr lvl="1"/>
            <a:endParaRPr lang="en-US" b="1" dirty="0"/>
          </a:p>
          <a:p>
            <a:endParaRPr lang="en-US" b="1" dirty="0" smtClean="0"/>
          </a:p>
          <a:p>
            <a:pPr marL="457200" lvl="1" indent="0">
              <a:buNone/>
            </a:pPr>
            <a:endParaRPr lang="en-US" dirty="0" smtClean="0"/>
          </a:p>
        </p:txBody>
      </p:sp>
    </p:spTree>
    <p:extLst>
      <p:ext uri="{BB962C8B-B14F-4D97-AF65-F5344CB8AC3E}">
        <p14:creationId xmlns:p14="http://schemas.microsoft.com/office/powerpoint/2010/main" val="3366988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FSA ASSESSMENT SCHEDULE</a:t>
            </a:r>
            <a:endParaRPr lang="en-US" dirty="0"/>
          </a:p>
        </p:txBody>
      </p:sp>
      <p:sp>
        <p:nvSpPr>
          <p:cNvPr id="6" name="Content Placeholder 5"/>
          <p:cNvSpPr>
            <a:spLocks noGrp="1"/>
          </p:cNvSpPr>
          <p:nvPr>
            <p:ph idx="1"/>
          </p:nvPr>
        </p:nvSpPr>
        <p:spPr>
          <a:xfrm>
            <a:off x="1370013" y="1676400"/>
            <a:ext cx="7313612" cy="5181600"/>
          </a:xfrm>
        </p:spPr>
        <p:txBody>
          <a:bodyPr/>
          <a:lstStyle/>
          <a:p>
            <a:pPr marL="457200" lvl="1" indent="0">
              <a:buNone/>
            </a:pPr>
            <a:endParaRPr lang="en-US" dirty="0" smtClean="0"/>
          </a:p>
          <a:p>
            <a:r>
              <a:rPr lang="en-US" b="1" dirty="0" smtClean="0"/>
              <a:t>FSA MATH AND READING EXAM</a:t>
            </a:r>
          </a:p>
          <a:p>
            <a:pPr lvl="1"/>
            <a:r>
              <a:rPr lang="en-US" u="sng" dirty="0" smtClean="0"/>
              <a:t>Paper Based </a:t>
            </a:r>
          </a:p>
          <a:p>
            <a:pPr lvl="1"/>
            <a:r>
              <a:rPr lang="en-US" dirty="0" smtClean="0"/>
              <a:t>Grade 3 ELA and Math; Grade 4 Math</a:t>
            </a:r>
          </a:p>
          <a:p>
            <a:pPr lvl="2"/>
            <a:r>
              <a:rPr lang="en-US" dirty="0" smtClean="0"/>
              <a:t>March 28 – April 8 </a:t>
            </a:r>
          </a:p>
          <a:p>
            <a:pPr lvl="1"/>
            <a:r>
              <a:rPr lang="en-US" dirty="0" smtClean="0"/>
              <a:t>Grade 4 ELA</a:t>
            </a:r>
          </a:p>
          <a:p>
            <a:pPr lvl="2"/>
            <a:r>
              <a:rPr lang="en-US" dirty="0" smtClean="0"/>
              <a:t>April 11 – 22</a:t>
            </a:r>
          </a:p>
          <a:p>
            <a:pPr marL="914400" lvl="2" indent="0">
              <a:buNone/>
            </a:pPr>
            <a:endParaRPr lang="en-US" dirty="0" smtClean="0"/>
          </a:p>
          <a:p>
            <a:pPr marL="457200" lvl="1" indent="0">
              <a:buNone/>
            </a:pPr>
            <a:r>
              <a:rPr lang="en-US" u="sng" dirty="0" smtClean="0"/>
              <a:t>Computer Based </a:t>
            </a:r>
          </a:p>
          <a:p>
            <a:pPr lvl="1"/>
            <a:r>
              <a:rPr lang="en-US" dirty="0" smtClean="0"/>
              <a:t>Grade 5 ELA and Math</a:t>
            </a:r>
          </a:p>
          <a:p>
            <a:pPr lvl="2"/>
            <a:r>
              <a:rPr lang="en-US" dirty="0" smtClean="0"/>
              <a:t>April 11 – May 6</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647665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dirty="0"/>
              <a:t>Class Information</a:t>
            </a:r>
          </a:p>
        </p:txBody>
      </p:sp>
      <p:sp>
        <p:nvSpPr>
          <p:cNvPr id="307203" name="Rectangle 3"/>
          <p:cNvSpPr>
            <a:spLocks noGrp="1" noChangeArrowheads="1"/>
          </p:cNvSpPr>
          <p:nvPr>
            <p:ph type="body" idx="1"/>
          </p:nvPr>
        </p:nvSpPr>
        <p:spPr>
          <a:xfrm>
            <a:off x="457200" y="1777987"/>
            <a:ext cx="4040188" cy="639762"/>
          </a:xfrm>
        </p:spPr>
        <p:txBody>
          <a:bodyPr/>
          <a:lstStyle/>
          <a:p>
            <a:pPr algn="ctr">
              <a:lnSpc>
                <a:spcPct val="90000"/>
              </a:lnSpc>
            </a:pPr>
            <a:r>
              <a:rPr lang="en-US" dirty="0" smtClean="0"/>
              <a:t>REPORT CARDS &amp; PROGRESS REPORTS</a:t>
            </a:r>
            <a:endParaRPr lang="en-US" sz="2400" dirty="0"/>
          </a:p>
        </p:txBody>
      </p:sp>
      <p:sp>
        <p:nvSpPr>
          <p:cNvPr id="3" name="Content Placeholder 2"/>
          <p:cNvSpPr>
            <a:spLocks noGrp="1"/>
          </p:cNvSpPr>
          <p:nvPr>
            <p:ph sz="half" idx="2"/>
          </p:nvPr>
        </p:nvSpPr>
        <p:spPr>
          <a:xfrm>
            <a:off x="457200" y="2590800"/>
            <a:ext cx="4040188" cy="3748880"/>
          </a:xfrm>
        </p:spPr>
        <p:txBody>
          <a:bodyPr/>
          <a:lstStyle/>
          <a:p>
            <a:pPr>
              <a:lnSpc>
                <a:spcPct val="90000"/>
              </a:lnSpc>
            </a:pPr>
            <a:r>
              <a:rPr lang="en-US" u="sng" dirty="0" smtClean="0"/>
              <a:t>Report Cards </a:t>
            </a:r>
            <a:r>
              <a:rPr lang="en-US" dirty="0" smtClean="0"/>
              <a:t>are given 1x each quarter.</a:t>
            </a:r>
          </a:p>
          <a:p>
            <a:pPr>
              <a:lnSpc>
                <a:spcPct val="90000"/>
              </a:lnSpc>
            </a:pPr>
            <a:r>
              <a:rPr lang="en-US" dirty="0" smtClean="0"/>
              <a:t>Progress Reports are given every 6 weeks.</a:t>
            </a:r>
            <a:endParaRPr lang="en-US" dirty="0"/>
          </a:p>
          <a:p>
            <a:pPr>
              <a:lnSpc>
                <a:spcPct val="90000"/>
              </a:lnSpc>
            </a:pPr>
            <a:r>
              <a:rPr lang="en-US" u="sng" dirty="0" smtClean="0"/>
              <a:t>Parent Conferences </a:t>
            </a:r>
            <a:r>
              <a:rPr lang="en-US" dirty="0" smtClean="0"/>
              <a:t>will be held 1x during the first quarter and 1x during the third quarter.</a:t>
            </a:r>
          </a:p>
        </p:txBody>
      </p:sp>
      <p:sp>
        <p:nvSpPr>
          <p:cNvPr id="6" name="Text Placeholder 5"/>
          <p:cNvSpPr>
            <a:spLocks noGrp="1"/>
          </p:cNvSpPr>
          <p:nvPr>
            <p:ph type="body" sz="quarter" idx="3"/>
          </p:nvPr>
        </p:nvSpPr>
        <p:spPr/>
        <p:txBody>
          <a:bodyPr/>
          <a:lstStyle/>
          <a:p>
            <a:pPr algn="ctr"/>
            <a:r>
              <a:rPr lang="en-US" dirty="0" smtClean="0"/>
              <a:t>GRADING SCALE</a:t>
            </a:r>
            <a:endParaRPr lang="en-US" dirty="0"/>
          </a:p>
        </p:txBody>
      </p:sp>
      <p:sp>
        <p:nvSpPr>
          <p:cNvPr id="7" name="Content Placeholder 6"/>
          <p:cNvSpPr>
            <a:spLocks noGrp="1"/>
          </p:cNvSpPr>
          <p:nvPr>
            <p:ph sz="quarter" idx="4"/>
          </p:nvPr>
        </p:nvSpPr>
        <p:spPr>
          <a:xfrm>
            <a:off x="4645025" y="2174874"/>
            <a:ext cx="4270375" cy="4378325"/>
          </a:xfrm>
        </p:spPr>
        <p:txBody>
          <a:bodyPr/>
          <a:lstStyle/>
          <a:p>
            <a:r>
              <a:rPr lang="en-US" sz="1800" dirty="0"/>
              <a:t>A – Excellent; 90% – 100%</a:t>
            </a:r>
            <a:endParaRPr lang="en-US" sz="1800" dirty="0" smtClean="0">
              <a:effectLst/>
            </a:endParaRPr>
          </a:p>
          <a:p>
            <a:r>
              <a:rPr lang="en-US" sz="1800" dirty="0"/>
              <a:t>B – Above Average; 80% - 89%</a:t>
            </a:r>
            <a:endParaRPr lang="en-US" sz="1800" dirty="0" smtClean="0">
              <a:effectLst/>
            </a:endParaRPr>
          </a:p>
          <a:p>
            <a:r>
              <a:rPr lang="en-US" sz="1800" dirty="0"/>
              <a:t>C – Average; 70% - 79%</a:t>
            </a:r>
            <a:endParaRPr lang="en-US" sz="1800" dirty="0" smtClean="0">
              <a:effectLst/>
            </a:endParaRPr>
          </a:p>
          <a:p>
            <a:r>
              <a:rPr lang="en-US" sz="1800" dirty="0"/>
              <a:t>D – Below Average; 60% - 69%</a:t>
            </a:r>
            <a:endParaRPr lang="en-US" sz="1800" dirty="0" smtClean="0">
              <a:effectLst/>
            </a:endParaRPr>
          </a:p>
          <a:p>
            <a:r>
              <a:rPr lang="en-US" sz="1800" dirty="0"/>
              <a:t>F – Well-Below Average; 0% - 59</a:t>
            </a:r>
            <a:r>
              <a:rPr lang="en-US" sz="1800" dirty="0" smtClean="0"/>
              <a:t>%</a:t>
            </a:r>
          </a:p>
          <a:p>
            <a:pPr marL="0" indent="0">
              <a:buNone/>
            </a:pPr>
            <a:endParaRPr lang="en-US" sz="1800" dirty="0" smtClean="0">
              <a:effectLst/>
            </a:endParaRPr>
          </a:p>
          <a:p>
            <a:pPr marL="0" indent="0">
              <a:buNone/>
            </a:pPr>
            <a:r>
              <a:rPr lang="en-US" sz="1800" b="1" dirty="0"/>
              <a:t>The following scale will be used on all homework and classroom behavior:</a:t>
            </a:r>
            <a:endParaRPr lang="en-US" sz="1800" b="1" dirty="0" smtClean="0">
              <a:effectLst/>
            </a:endParaRPr>
          </a:p>
          <a:p>
            <a:r>
              <a:rPr lang="en-US" sz="1800" dirty="0"/>
              <a:t>E - Excellent</a:t>
            </a:r>
            <a:endParaRPr lang="en-US" sz="1800" dirty="0" smtClean="0">
              <a:effectLst/>
            </a:endParaRPr>
          </a:p>
          <a:p>
            <a:r>
              <a:rPr lang="en-US" sz="1800" dirty="0"/>
              <a:t>S - Satisfactory</a:t>
            </a:r>
            <a:endParaRPr lang="en-US" sz="1800" dirty="0" smtClean="0">
              <a:effectLst/>
            </a:endParaRPr>
          </a:p>
          <a:p>
            <a:r>
              <a:rPr lang="en-US" sz="1800" dirty="0"/>
              <a:t>N – Needs Improvement</a:t>
            </a:r>
            <a:endParaRPr lang="en-US" sz="1800" dirty="0" smtClean="0">
              <a:effectLst/>
            </a:endParaRPr>
          </a:p>
          <a:p>
            <a:pPr marL="0" indent="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dirty="0"/>
              <a:t>Class Rules</a:t>
            </a:r>
          </a:p>
        </p:txBody>
      </p:sp>
      <p:sp>
        <p:nvSpPr>
          <p:cNvPr id="325644" name="Rectangle 12"/>
          <p:cNvSpPr>
            <a:spLocks noGrp="1" noChangeArrowheads="1"/>
          </p:cNvSpPr>
          <p:nvPr>
            <p:ph type="body" idx="1"/>
          </p:nvPr>
        </p:nvSpPr>
        <p:spPr>
          <a:xfrm>
            <a:off x="838200" y="1447800"/>
            <a:ext cx="8077200" cy="5410200"/>
          </a:xfrm>
          <a:noFill/>
          <a:ln/>
        </p:spPr>
        <p:txBody>
          <a:bodyPr/>
          <a:lstStyle/>
          <a:p>
            <a:pPr algn="ctr" fontAlgn="auto">
              <a:spcAft>
                <a:spcPts val="0"/>
              </a:spcAft>
              <a:buFont typeface="Arial" pitchFamily="34" charset="0"/>
              <a:buNone/>
              <a:defRPr/>
            </a:pPr>
            <a:r>
              <a:rPr lang="en-US" sz="2400" dirty="0" smtClean="0"/>
              <a:t>Be </a:t>
            </a:r>
            <a:r>
              <a:rPr lang="en-US" sz="2400" dirty="0"/>
              <a:t>Safe, Be Respectful and Be Responsible </a:t>
            </a:r>
            <a:endParaRPr lang="en-US" sz="2400" dirty="0" smtClean="0"/>
          </a:p>
          <a:p>
            <a:pPr marL="0" indent="0" fontAlgn="auto">
              <a:spcAft>
                <a:spcPts val="0"/>
              </a:spcAft>
              <a:buNone/>
              <a:defRPr/>
            </a:pPr>
            <a:endParaRPr lang="en-US" sz="1600" dirty="0" smtClean="0"/>
          </a:p>
          <a:p>
            <a:pPr marL="0" indent="0" fontAlgn="auto">
              <a:spcAft>
                <a:spcPts val="0"/>
              </a:spcAft>
              <a:buNone/>
              <a:defRPr/>
            </a:pPr>
            <a:r>
              <a:rPr lang="en-US" sz="1800" dirty="0" smtClean="0"/>
              <a:t>	Yellow 		(</a:t>
            </a:r>
            <a:r>
              <a:rPr lang="en-US" sz="1800" b="1" dirty="0" smtClean="0"/>
              <a:t>A+) </a:t>
            </a:r>
            <a:r>
              <a:rPr lang="en-US" sz="1800" dirty="0"/>
              <a:t>	</a:t>
            </a:r>
            <a:r>
              <a:rPr lang="en-US" sz="1800" dirty="0" smtClean="0"/>
              <a:t>Tiger All-Stars</a:t>
            </a:r>
          </a:p>
          <a:p>
            <a:pPr marL="0" indent="0" fontAlgn="auto">
              <a:spcAft>
                <a:spcPts val="0"/>
              </a:spcAft>
              <a:buNone/>
              <a:defRPr/>
            </a:pPr>
            <a:r>
              <a:rPr lang="en-US" sz="1800" dirty="0" smtClean="0"/>
              <a:t>	Orange</a:t>
            </a:r>
            <a:r>
              <a:rPr lang="en-US" sz="1800" b="1" dirty="0" smtClean="0"/>
              <a:t> 	(A) </a:t>
            </a:r>
            <a:r>
              <a:rPr lang="en-US" sz="1800" dirty="0"/>
              <a:t>	</a:t>
            </a:r>
            <a:r>
              <a:rPr lang="en-US" sz="1800" dirty="0" smtClean="0"/>
              <a:t>Distinguished Tigers</a:t>
            </a:r>
          </a:p>
          <a:p>
            <a:pPr marL="0" indent="0" fontAlgn="auto">
              <a:spcAft>
                <a:spcPts val="0"/>
              </a:spcAft>
              <a:buNone/>
              <a:defRPr/>
            </a:pPr>
            <a:r>
              <a:rPr lang="en-US" sz="1800" dirty="0" smtClean="0"/>
              <a:t>	Blue 		</a:t>
            </a:r>
            <a:r>
              <a:rPr lang="en-US" sz="1800" b="1" dirty="0" smtClean="0"/>
              <a:t>(B)	</a:t>
            </a:r>
            <a:r>
              <a:rPr lang="en-US" sz="1800" dirty="0" smtClean="0"/>
              <a:t>Warning</a:t>
            </a:r>
          </a:p>
          <a:p>
            <a:pPr marL="0" indent="0" fontAlgn="auto">
              <a:spcAft>
                <a:spcPts val="0"/>
              </a:spcAft>
              <a:buNone/>
              <a:defRPr/>
            </a:pPr>
            <a:r>
              <a:rPr lang="en-US" sz="1800" dirty="0" smtClean="0"/>
              <a:t>	Green 		</a:t>
            </a:r>
            <a:r>
              <a:rPr lang="en-US" sz="1800" b="1" dirty="0" smtClean="0"/>
              <a:t>(C) </a:t>
            </a:r>
            <a:r>
              <a:rPr lang="en-US" sz="1800" dirty="0"/>
              <a:t>	</a:t>
            </a:r>
            <a:r>
              <a:rPr lang="en-US" sz="1800" dirty="0" smtClean="0"/>
              <a:t>Time Out in Class</a:t>
            </a:r>
          </a:p>
          <a:p>
            <a:pPr marL="0" indent="0" fontAlgn="auto">
              <a:spcAft>
                <a:spcPts val="0"/>
              </a:spcAft>
              <a:buNone/>
              <a:defRPr/>
            </a:pPr>
            <a:r>
              <a:rPr lang="en-US" sz="1800" dirty="0" smtClean="0"/>
              <a:t>	Pink		</a:t>
            </a:r>
            <a:r>
              <a:rPr lang="en-US" sz="1800" b="1" dirty="0" smtClean="0"/>
              <a:t>(D) </a:t>
            </a:r>
            <a:r>
              <a:rPr lang="en-US" sz="1800" dirty="0"/>
              <a:t>	</a:t>
            </a:r>
            <a:r>
              <a:rPr lang="en-US" sz="1800" dirty="0" smtClean="0"/>
              <a:t>Time Out in Another Class; 				         	Phone Call Home</a:t>
            </a:r>
          </a:p>
          <a:p>
            <a:pPr marL="0" indent="0" fontAlgn="auto">
              <a:spcAft>
                <a:spcPts val="0"/>
              </a:spcAft>
              <a:buNone/>
              <a:defRPr/>
            </a:pPr>
            <a:r>
              <a:rPr lang="en-US" sz="1800" dirty="0" smtClean="0"/>
              <a:t>	Red		</a:t>
            </a:r>
            <a:r>
              <a:rPr lang="en-US" sz="1800" b="1" dirty="0" smtClean="0"/>
              <a:t>(F) </a:t>
            </a:r>
            <a:r>
              <a:rPr lang="en-US" sz="1800" dirty="0"/>
              <a:t>	</a:t>
            </a:r>
            <a:r>
              <a:rPr lang="en-US" sz="1800" dirty="0" smtClean="0"/>
              <a:t>Referral to Principal’s Office</a:t>
            </a:r>
          </a:p>
          <a:p>
            <a:pPr marL="0" indent="0" fontAlgn="auto">
              <a:spcAft>
                <a:spcPts val="0"/>
              </a:spcAft>
              <a:buNone/>
              <a:defRPr/>
            </a:pPr>
            <a:endParaRPr lang="en-US" sz="1600" dirty="0" smtClean="0"/>
          </a:p>
          <a:p>
            <a:pPr fontAlgn="auto">
              <a:spcAft>
                <a:spcPts val="0"/>
              </a:spcAft>
              <a:buFont typeface="Arial" pitchFamily="34" charset="0"/>
              <a:buChar char="•"/>
              <a:defRPr/>
            </a:pPr>
            <a:r>
              <a:rPr lang="en-US" sz="2400" dirty="0" smtClean="0"/>
              <a:t>Each </a:t>
            </a:r>
            <a:r>
              <a:rPr lang="en-US" sz="2400" dirty="0"/>
              <a:t>day a grade should be given for each student in their </a:t>
            </a:r>
            <a:r>
              <a:rPr lang="en-US" sz="2400" dirty="0" smtClean="0"/>
              <a:t>planner; </a:t>
            </a:r>
            <a:r>
              <a:rPr lang="en-US" sz="2400" b="1" dirty="0" smtClean="0"/>
              <a:t>Parents must sign daily.</a:t>
            </a:r>
            <a:endParaRPr lang="en-US" sz="2400" b="1" dirty="0"/>
          </a:p>
          <a:p>
            <a:pPr fontAlgn="auto">
              <a:spcAft>
                <a:spcPts val="0"/>
              </a:spcAft>
              <a:buFont typeface="Arial" pitchFamily="34" charset="0"/>
              <a:buChar char="•"/>
              <a:defRPr/>
            </a:pPr>
            <a:r>
              <a:rPr lang="en-US" sz="2400" dirty="0"/>
              <a:t>Rewards and incentives will vary through the year.</a:t>
            </a:r>
          </a:p>
          <a:p>
            <a:pPr marL="341313" indent="-341313">
              <a:lnSpc>
                <a:spcPct val="90000"/>
              </a:lnSpc>
            </a:pPr>
            <a:endParaRPr lang="en-US" sz="2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Expectations</a:t>
            </a:r>
            <a:endParaRPr lang="en-US" dirty="0"/>
          </a:p>
        </p:txBody>
      </p:sp>
      <p:sp>
        <p:nvSpPr>
          <p:cNvPr id="3" name="Content Placeholder 2"/>
          <p:cNvSpPr>
            <a:spLocks noGrp="1"/>
          </p:cNvSpPr>
          <p:nvPr>
            <p:ph sz="half" idx="1"/>
          </p:nvPr>
        </p:nvSpPr>
        <p:spPr>
          <a:xfrm>
            <a:off x="1370013" y="1827212"/>
            <a:ext cx="3579812" cy="4573587"/>
          </a:xfrm>
        </p:spPr>
        <p:txBody>
          <a:bodyPr/>
          <a:lstStyle/>
          <a:p>
            <a:pPr marL="0" indent="0">
              <a:buNone/>
            </a:pPr>
            <a:r>
              <a:rPr lang="en-US" sz="2000" dirty="0" smtClean="0"/>
              <a:t>We are also using CHAMPS as a behavior tool. With CHAMPS each activity is clearly outlined for the students, including how to get help, and appropriate movement around the classroom. CHAMPS is being used school wide, in hopes that this will lead to a successful school year!</a:t>
            </a:r>
          </a:p>
          <a:p>
            <a:endParaRPr lang="en-US" dirty="0"/>
          </a:p>
        </p:txBody>
      </p:sp>
      <p:sp>
        <p:nvSpPr>
          <p:cNvPr id="5" name="TextBox 3"/>
          <p:cNvSpPr txBox="1">
            <a:spLocks noGrp="1" noChangeArrowheads="1"/>
          </p:cNvSpPr>
          <p:nvPr>
            <p:ph sz="half" idx="2"/>
          </p:nvPr>
        </p:nvSpPr>
        <p:spPr bwMode="auto">
          <a:xfrm>
            <a:off x="5105400" y="2286000"/>
            <a:ext cx="3581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dirty="0">
                <a:latin typeface="Calibri" pitchFamily="34" charset="0"/>
              </a:rPr>
              <a:t>C</a:t>
            </a:r>
            <a:r>
              <a:rPr lang="en-US" sz="3200" dirty="0">
                <a:latin typeface="Calibri" pitchFamily="34" charset="0"/>
              </a:rPr>
              <a:t> – Conversation</a:t>
            </a:r>
          </a:p>
          <a:p>
            <a:pPr eaLnBrk="1" hangingPunct="1"/>
            <a:r>
              <a:rPr lang="en-US" sz="3200" b="1" dirty="0">
                <a:latin typeface="Calibri" pitchFamily="34" charset="0"/>
              </a:rPr>
              <a:t>H</a:t>
            </a:r>
            <a:r>
              <a:rPr lang="en-US" sz="3200" dirty="0">
                <a:latin typeface="Calibri" pitchFamily="34" charset="0"/>
              </a:rPr>
              <a:t> – Help</a:t>
            </a:r>
          </a:p>
          <a:p>
            <a:pPr eaLnBrk="1" hangingPunct="1"/>
            <a:r>
              <a:rPr lang="en-US" sz="3200" b="1" dirty="0">
                <a:latin typeface="Calibri" pitchFamily="34" charset="0"/>
              </a:rPr>
              <a:t>A</a:t>
            </a:r>
            <a:r>
              <a:rPr lang="en-US" sz="3200" dirty="0">
                <a:latin typeface="Calibri" pitchFamily="34" charset="0"/>
              </a:rPr>
              <a:t> – Activity</a:t>
            </a:r>
          </a:p>
          <a:p>
            <a:pPr eaLnBrk="1" hangingPunct="1"/>
            <a:r>
              <a:rPr lang="en-US" sz="3200" b="1" dirty="0">
                <a:latin typeface="Calibri" pitchFamily="34" charset="0"/>
              </a:rPr>
              <a:t>M</a:t>
            </a:r>
            <a:r>
              <a:rPr lang="en-US" sz="3200" dirty="0">
                <a:latin typeface="Calibri" pitchFamily="34" charset="0"/>
              </a:rPr>
              <a:t> – Movement</a:t>
            </a:r>
          </a:p>
          <a:p>
            <a:pPr eaLnBrk="1" hangingPunct="1"/>
            <a:r>
              <a:rPr lang="en-US" sz="3200" b="1" dirty="0">
                <a:latin typeface="Calibri" pitchFamily="34" charset="0"/>
              </a:rPr>
              <a:t>P</a:t>
            </a:r>
            <a:r>
              <a:rPr lang="en-US" sz="3200" dirty="0">
                <a:latin typeface="Calibri" pitchFamily="34" charset="0"/>
              </a:rPr>
              <a:t> – Participation</a:t>
            </a:r>
          </a:p>
          <a:p>
            <a:pPr eaLnBrk="1" hangingPunct="1"/>
            <a:r>
              <a:rPr lang="en-US" sz="3200" b="1" dirty="0">
                <a:latin typeface="Calibri" pitchFamily="34" charset="0"/>
              </a:rPr>
              <a:t>S </a:t>
            </a:r>
            <a:r>
              <a:rPr lang="en-US" sz="3200" dirty="0">
                <a:latin typeface="Calibri" pitchFamily="34" charset="0"/>
              </a:rPr>
              <a:t>– SUCCESS!</a:t>
            </a:r>
          </a:p>
        </p:txBody>
      </p:sp>
    </p:spTree>
    <p:extLst>
      <p:ext uri="{BB962C8B-B14F-4D97-AF65-F5344CB8AC3E}">
        <p14:creationId xmlns:p14="http://schemas.microsoft.com/office/powerpoint/2010/main" val="41156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313612" cy="1143000"/>
          </a:xfrm>
        </p:spPr>
        <p:txBody>
          <a:bodyPr/>
          <a:lstStyle/>
          <a:p>
            <a:r>
              <a:rPr lang="en-US" dirty="0" smtClean="0"/>
              <a:t>Parent/Teacher Communication</a:t>
            </a:r>
            <a:endParaRPr lang="en-US" dirty="0"/>
          </a:p>
        </p:txBody>
      </p:sp>
      <p:sp>
        <p:nvSpPr>
          <p:cNvPr id="3" name="Content Placeholder 2"/>
          <p:cNvSpPr>
            <a:spLocks noGrp="1"/>
          </p:cNvSpPr>
          <p:nvPr>
            <p:ph idx="1"/>
          </p:nvPr>
        </p:nvSpPr>
        <p:spPr>
          <a:xfrm>
            <a:off x="1370013" y="1600200"/>
            <a:ext cx="7313612" cy="4952999"/>
          </a:xfrm>
        </p:spPr>
        <p:txBody>
          <a:bodyPr/>
          <a:lstStyle/>
          <a:p>
            <a:pPr fontAlgn="auto">
              <a:spcAft>
                <a:spcPts val="0"/>
              </a:spcAft>
              <a:buFont typeface="Arial" pitchFamily="34" charset="0"/>
              <a:buChar char="•"/>
              <a:defRPr/>
            </a:pPr>
            <a:r>
              <a:rPr lang="en-US" sz="2800" dirty="0" smtClean="0"/>
              <a:t>Mr</a:t>
            </a:r>
            <a:r>
              <a:rPr lang="en-US" sz="2800" dirty="0"/>
              <a:t>. McWhite would like to send out more notifications via email to help eliminate paper waste and make sure that information is received. Please make sure we have an up to date e-mail address so you don’t miss out on any of the fun </a:t>
            </a:r>
            <a:r>
              <a:rPr lang="en-US" sz="2800" dirty="0" smtClean="0">
                <a:sym typeface="Wingdings" pitchFamily="2" charset="2"/>
              </a:rPr>
              <a:t></a:t>
            </a:r>
          </a:p>
          <a:p>
            <a:pPr marL="0" indent="0" fontAlgn="auto">
              <a:spcAft>
                <a:spcPts val="0"/>
              </a:spcAft>
              <a:buNone/>
              <a:defRPr/>
            </a:pPr>
            <a:r>
              <a:rPr lang="en-US" sz="2800" dirty="0" smtClean="0">
                <a:sym typeface="Wingdings" pitchFamily="2" charset="2"/>
              </a:rPr>
              <a:t> </a:t>
            </a:r>
            <a:endParaRPr lang="en-US" sz="2800" dirty="0">
              <a:sym typeface="Wingdings" pitchFamily="2" charset="2"/>
            </a:endParaRPr>
          </a:p>
          <a:p>
            <a:pPr fontAlgn="auto">
              <a:spcAft>
                <a:spcPts val="0"/>
              </a:spcAft>
              <a:buFont typeface="Arial" pitchFamily="34" charset="0"/>
              <a:buChar char="•"/>
              <a:defRPr/>
            </a:pPr>
            <a:r>
              <a:rPr lang="en-US" sz="2800" dirty="0" smtClean="0">
                <a:sym typeface="Wingdings" pitchFamily="2" charset="2"/>
              </a:rPr>
              <a:t>Returning parents please make sure all emergency information has been updated.</a:t>
            </a:r>
            <a:endParaRPr lang="en-US" sz="2800" dirty="0">
              <a:sym typeface="Wingdings" pitchFamily="2" charset="2"/>
            </a:endParaRPr>
          </a:p>
          <a:p>
            <a:pPr marL="0" indent="0">
              <a:buNone/>
            </a:pPr>
            <a:endParaRPr lang="en-US" dirty="0"/>
          </a:p>
        </p:txBody>
      </p:sp>
    </p:spTree>
    <p:extLst>
      <p:ext uri="{BB962C8B-B14F-4D97-AF65-F5344CB8AC3E}">
        <p14:creationId xmlns:p14="http://schemas.microsoft.com/office/powerpoint/2010/main" val="4284235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Parent/Teacher Communication</a:t>
            </a:r>
            <a:endParaRPr lang="en-US" dirty="0"/>
          </a:p>
        </p:txBody>
      </p:sp>
      <p:sp>
        <p:nvSpPr>
          <p:cNvPr id="5" name="Text Placeholder 4"/>
          <p:cNvSpPr>
            <a:spLocks noGrp="1"/>
          </p:cNvSpPr>
          <p:nvPr>
            <p:ph idx="1"/>
          </p:nvPr>
        </p:nvSpPr>
        <p:spPr>
          <a:xfrm>
            <a:off x="1370013" y="1676400"/>
            <a:ext cx="7313612" cy="4952999"/>
          </a:xfrm>
        </p:spPr>
        <p:txBody>
          <a:bodyPr/>
          <a:lstStyle/>
          <a:p>
            <a:pPr marL="0" indent="0">
              <a:buNone/>
            </a:pPr>
            <a:r>
              <a:rPr lang="en-US" sz="2400" b="1" dirty="0" smtClean="0"/>
              <a:t>Feel free to email or call us at school or on my cell if our cell if you have any questions.</a:t>
            </a:r>
            <a:endParaRPr kumimoji="0" lang="en-US" sz="2400" b="1" i="0" u="none" strike="noStrike" kern="0" cap="all" spc="0" normalizeH="0" baseline="0" noProof="0" dirty="0" smtClean="0">
              <a:ln>
                <a:noFill/>
              </a:ln>
              <a:solidFill>
                <a:srgbClr val="FF0000"/>
              </a:solidFill>
              <a:effectLst/>
              <a:uLnTx/>
              <a:uFillTx/>
              <a:latin typeface="Georgia"/>
              <a:ea typeface="+mj-ea"/>
              <a:cs typeface="+mj-cs"/>
            </a:endParaRPr>
          </a:p>
          <a:p>
            <a:pPr marL="0" indent="0">
              <a:buNone/>
            </a:pPr>
            <a:endParaRPr lang="en-US" sz="2400" b="1" cap="all" dirty="0">
              <a:solidFill>
                <a:srgbClr val="FF0000"/>
              </a:solidFill>
              <a:latin typeface="Georgia"/>
              <a:ea typeface="+mj-ea"/>
              <a:cs typeface="+mj-cs"/>
            </a:endParaRPr>
          </a:p>
        </p:txBody>
      </p:sp>
    </p:spTree>
    <p:extLst>
      <p:ext uri="{BB962C8B-B14F-4D97-AF65-F5344CB8AC3E}">
        <p14:creationId xmlns:p14="http://schemas.microsoft.com/office/powerpoint/2010/main" val="1226579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Websites</a:t>
            </a:r>
            <a:endParaRPr lang="en-US" dirty="0"/>
          </a:p>
        </p:txBody>
      </p:sp>
      <p:sp>
        <p:nvSpPr>
          <p:cNvPr id="3" name="Content Placeholder 2"/>
          <p:cNvSpPr>
            <a:spLocks noGrp="1"/>
          </p:cNvSpPr>
          <p:nvPr>
            <p:ph idx="1"/>
          </p:nvPr>
        </p:nvSpPr>
        <p:spPr>
          <a:xfrm>
            <a:off x="1370013" y="1827212"/>
            <a:ext cx="7313612" cy="4649787"/>
          </a:xfrm>
        </p:spPr>
        <p:txBody>
          <a:bodyPr/>
          <a:lstStyle/>
          <a:p>
            <a:pPr fontAlgn="auto">
              <a:spcAft>
                <a:spcPts val="0"/>
              </a:spcAft>
              <a:buFont typeface="Arial" pitchFamily="34" charset="0"/>
              <a:buNone/>
              <a:defRPr/>
            </a:pPr>
            <a:r>
              <a:rPr lang="en-US" sz="1800" dirty="0" smtClean="0"/>
              <a:t>I-Ready</a:t>
            </a:r>
          </a:p>
          <a:p>
            <a:pPr fontAlgn="auto">
              <a:spcAft>
                <a:spcPts val="0"/>
              </a:spcAft>
              <a:buFont typeface="Arial" pitchFamily="34" charset="0"/>
              <a:buNone/>
              <a:defRPr/>
            </a:pPr>
            <a:r>
              <a:rPr lang="en-US" sz="1800" dirty="0" smtClean="0"/>
              <a:t>Username:</a:t>
            </a:r>
          </a:p>
          <a:p>
            <a:pPr fontAlgn="auto">
              <a:spcAft>
                <a:spcPts val="0"/>
              </a:spcAft>
              <a:buFont typeface="Arial" pitchFamily="34" charset="0"/>
              <a:buNone/>
              <a:defRPr/>
            </a:pPr>
            <a:r>
              <a:rPr lang="en-US" sz="1800" dirty="0" smtClean="0"/>
              <a:t>Password:</a:t>
            </a:r>
          </a:p>
          <a:p>
            <a:pPr fontAlgn="auto">
              <a:spcAft>
                <a:spcPts val="0"/>
              </a:spcAft>
              <a:buFont typeface="Arial" pitchFamily="34" charset="0"/>
              <a:buNone/>
              <a:defRPr/>
            </a:pPr>
            <a:endParaRPr lang="en-US" sz="1800" dirty="0" smtClean="0"/>
          </a:p>
          <a:p>
            <a:pPr fontAlgn="auto">
              <a:spcAft>
                <a:spcPts val="0"/>
              </a:spcAft>
              <a:buFont typeface="Arial" pitchFamily="34" charset="0"/>
              <a:buNone/>
              <a:defRPr/>
            </a:pPr>
            <a:r>
              <a:rPr lang="en-US" sz="1800" dirty="0" smtClean="0"/>
              <a:t>STUDY ISLAND</a:t>
            </a:r>
          </a:p>
          <a:p>
            <a:pPr fontAlgn="auto">
              <a:spcAft>
                <a:spcPts val="0"/>
              </a:spcAft>
              <a:buFont typeface="Arial" pitchFamily="34" charset="0"/>
              <a:buNone/>
              <a:defRPr/>
            </a:pPr>
            <a:r>
              <a:rPr lang="en-US" sz="1800" dirty="0" smtClean="0"/>
              <a:t>Username:</a:t>
            </a:r>
          </a:p>
          <a:p>
            <a:pPr fontAlgn="auto">
              <a:spcAft>
                <a:spcPts val="0"/>
              </a:spcAft>
              <a:buFont typeface="Arial" pitchFamily="34" charset="0"/>
              <a:buNone/>
              <a:defRPr/>
            </a:pPr>
            <a:r>
              <a:rPr lang="en-US" sz="1800" dirty="0" smtClean="0"/>
              <a:t>Password: </a:t>
            </a:r>
          </a:p>
          <a:p>
            <a:pPr fontAlgn="auto">
              <a:spcAft>
                <a:spcPts val="0"/>
              </a:spcAft>
              <a:buFont typeface="Arial" pitchFamily="34" charset="0"/>
              <a:buNone/>
              <a:defRPr/>
            </a:pPr>
            <a:endParaRPr lang="en-US" sz="1800" dirty="0"/>
          </a:p>
          <a:p>
            <a:pPr fontAlgn="auto">
              <a:spcAft>
                <a:spcPts val="0"/>
              </a:spcAft>
              <a:buFont typeface="Arial" pitchFamily="34" charset="0"/>
              <a:buNone/>
              <a:defRPr/>
            </a:pPr>
            <a:r>
              <a:rPr lang="en-US" sz="1800" dirty="0" smtClean="0"/>
              <a:t>MATH MAGICIAN (Google)</a:t>
            </a:r>
          </a:p>
          <a:p>
            <a:pPr fontAlgn="auto">
              <a:spcAft>
                <a:spcPts val="0"/>
              </a:spcAft>
              <a:buFont typeface="Arial" pitchFamily="34" charset="0"/>
              <a:buNone/>
              <a:defRPr/>
            </a:pPr>
            <a:r>
              <a:rPr lang="en-US" sz="1800" dirty="0">
                <a:hlinkClick r:id="rId2"/>
              </a:rPr>
              <a:t>http://</a:t>
            </a:r>
            <a:r>
              <a:rPr lang="en-US" sz="1800" dirty="0" smtClean="0">
                <a:hlinkClick r:id="rId2"/>
              </a:rPr>
              <a:t>www.oswego.org/ocsd-web/games/mathmagician/cathymath.html</a:t>
            </a:r>
            <a:endParaRPr lang="en-US" sz="1800" dirty="0" smtClean="0"/>
          </a:p>
          <a:p>
            <a:pPr fontAlgn="auto">
              <a:spcAft>
                <a:spcPts val="0"/>
              </a:spcAft>
              <a:buFont typeface="Arial" pitchFamily="34" charset="0"/>
              <a:buNone/>
              <a:defRPr/>
            </a:pPr>
            <a:endParaRPr lang="en-US" sz="1800" dirty="0"/>
          </a:p>
          <a:p>
            <a:pPr fontAlgn="auto">
              <a:spcAft>
                <a:spcPts val="0"/>
              </a:spcAft>
              <a:buFont typeface="Arial" pitchFamily="34" charset="0"/>
              <a:buNone/>
              <a:defRPr/>
            </a:pPr>
            <a:r>
              <a:rPr lang="en-US" sz="1800" dirty="0" smtClean="0"/>
              <a:t>MATH DRILLS</a:t>
            </a:r>
          </a:p>
          <a:p>
            <a:pPr fontAlgn="auto">
              <a:spcAft>
                <a:spcPts val="0"/>
              </a:spcAft>
              <a:buFont typeface="Arial" pitchFamily="34" charset="0"/>
              <a:buNone/>
              <a:defRPr/>
            </a:pPr>
            <a:r>
              <a:rPr lang="en-US" sz="1800" dirty="0">
                <a:hlinkClick r:id="rId3"/>
              </a:rPr>
              <a:t>http://www.math-drills.com/index2.shtml</a:t>
            </a:r>
            <a:endParaRPr lang="en-US" sz="1800" dirty="0" smtClean="0"/>
          </a:p>
          <a:p>
            <a:pPr fontAlgn="auto">
              <a:spcAft>
                <a:spcPts val="0"/>
              </a:spcAft>
              <a:buFont typeface="Arial" pitchFamily="34" charset="0"/>
              <a:buNone/>
              <a:defRPr/>
            </a:pPr>
            <a:endParaRPr lang="en-US" sz="2400" dirty="0"/>
          </a:p>
        </p:txBody>
      </p:sp>
    </p:spTree>
    <p:extLst>
      <p:ext uri="{BB962C8B-B14F-4D97-AF65-F5344CB8AC3E}">
        <p14:creationId xmlns:p14="http://schemas.microsoft.com/office/powerpoint/2010/main" val="3871453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dirty="0"/>
              <a:t>Get Involved!</a:t>
            </a:r>
          </a:p>
        </p:txBody>
      </p:sp>
      <p:sp>
        <p:nvSpPr>
          <p:cNvPr id="309251" name="Rectangle 3"/>
          <p:cNvSpPr>
            <a:spLocks noGrp="1" noChangeArrowheads="1"/>
          </p:cNvSpPr>
          <p:nvPr>
            <p:ph type="body" idx="1"/>
          </p:nvPr>
        </p:nvSpPr>
        <p:spPr>
          <a:xfrm>
            <a:off x="1370013" y="2057399"/>
            <a:ext cx="7313612" cy="3884613"/>
          </a:xfrm>
        </p:spPr>
        <p:txBody>
          <a:bodyPr/>
          <a:lstStyle/>
          <a:p>
            <a:r>
              <a:rPr lang="en-US" sz="2800" dirty="0" smtClean="0"/>
              <a:t>Join the PTA!</a:t>
            </a:r>
          </a:p>
          <a:p>
            <a:r>
              <a:rPr lang="en-US" sz="2800" dirty="0" smtClean="0"/>
              <a:t>$5.00 per adult – mom, dad, and grandparents can join.</a:t>
            </a:r>
            <a:endParaRPr lang="en-US" sz="2800" dirty="0"/>
          </a:p>
          <a:p>
            <a:r>
              <a:rPr lang="en-US" sz="2800" dirty="0" smtClean="0"/>
              <a:t>The class that has 100% participation will receive a reward.</a:t>
            </a:r>
          </a:p>
          <a:p>
            <a:r>
              <a:rPr lang="en-US" sz="2800" dirty="0" smtClean="0"/>
              <a:t>Community Connections </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and Handouts</a:t>
            </a:r>
            <a:endParaRPr lang="en-US" dirty="0"/>
          </a:p>
        </p:txBody>
      </p:sp>
      <p:sp>
        <p:nvSpPr>
          <p:cNvPr id="5" name="Subtitle 4"/>
          <p:cNvSpPr>
            <a:spLocks noGrp="1"/>
          </p:cNvSpPr>
          <p:nvPr>
            <p:ph type="subTitle" idx="1"/>
          </p:nvPr>
        </p:nvSpPr>
        <p:spPr/>
        <p:txBody>
          <a:bodyPr/>
          <a:lstStyle/>
          <a:p>
            <a:r>
              <a:rPr lang="en-US" dirty="0" smtClean="0"/>
              <a:t>Are their any questions about the handouts that you received?</a:t>
            </a:r>
            <a:endParaRPr lang="en-US" dirty="0"/>
          </a:p>
        </p:txBody>
      </p:sp>
    </p:spTree>
    <p:extLst>
      <p:ext uri="{BB962C8B-B14F-4D97-AF65-F5344CB8AC3E}">
        <p14:creationId xmlns:p14="http://schemas.microsoft.com/office/powerpoint/2010/main" val="121286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dirty="0"/>
              <a:t>Welcome </a:t>
            </a:r>
            <a:r>
              <a:rPr lang="en-US" dirty="0" smtClean="0"/>
              <a:t>Tiger Parents</a:t>
            </a:r>
            <a:r>
              <a:rPr lang="en-US" dirty="0"/>
              <a:t>!</a:t>
            </a:r>
          </a:p>
        </p:txBody>
      </p:sp>
      <p:sp>
        <p:nvSpPr>
          <p:cNvPr id="362499" name="Rectangle 3"/>
          <p:cNvSpPr>
            <a:spLocks noGrp="1" noChangeArrowheads="1"/>
          </p:cNvSpPr>
          <p:nvPr>
            <p:ph type="body" idx="1"/>
          </p:nvPr>
        </p:nvSpPr>
        <p:spPr/>
        <p:txBody>
          <a:bodyPr/>
          <a:lstStyle/>
          <a:p>
            <a:r>
              <a:rPr lang="en-US" sz="2800" dirty="0" smtClean="0"/>
              <a:t>Our Goals for Tonight:</a:t>
            </a:r>
            <a:endParaRPr lang="en-US" sz="2800" dirty="0"/>
          </a:p>
          <a:p>
            <a:pPr lvl="1"/>
            <a:r>
              <a:rPr lang="en-US" sz="2400" dirty="0" smtClean="0"/>
              <a:t>We will explain School Policies. </a:t>
            </a:r>
          </a:p>
          <a:p>
            <a:pPr lvl="1"/>
            <a:r>
              <a:rPr lang="en-US" sz="2400" dirty="0" smtClean="0"/>
              <a:t>We will help you understand the work your child will be doing throughout the year.</a:t>
            </a:r>
          </a:p>
          <a:p>
            <a:pPr lvl="1"/>
            <a:r>
              <a:rPr lang="en-US" sz="2400" dirty="0" smtClean="0"/>
              <a:t>We will explain our school and classroom expectations.</a:t>
            </a:r>
            <a:endParaRPr lang="en-US" sz="2400" dirty="0"/>
          </a:p>
          <a:p>
            <a:pPr lvl="1"/>
            <a:r>
              <a:rPr lang="en-US" sz="2400" dirty="0" smtClean="0"/>
              <a:t>We will share information </a:t>
            </a:r>
            <a:r>
              <a:rPr lang="en-US" sz="2400" dirty="0"/>
              <a:t>about how </a:t>
            </a:r>
            <a:r>
              <a:rPr lang="en-US" sz="2400" dirty="0" smtClean="0"/>
              <a:t>you </a:t>
            </a:r>
            <a:r>
              <a:rPr lang="en-US" sz="2400" dirty="0"/>
              <a:t>can support </a:t>
            </a:r>
            <a:r>
              <a:rPr lang="en-US" sz="2400" dirty="0" smtClean="0"/>
              <a:t>your </a:t>
            </a:r>
            <a:r>
              <a:rPr lang="en-US" sz="2400" dirty="0"/>
              <a:t>child’s learning.</a:t>
            </a:r>
            <a:r>
              <a:rPr lang="en-US" sz="2800" dirty="0"/>
              <a:t>  </a:t>
            </a:r>
          </a:p>
          <a:p>
            <a:pPr lvl="1"/>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Times/Procedures</a:t>
            </a:r>
            <a:endParaRPr lang="en-US" dirty="0"/>
          </a:p>
        </p:txBody>
      </p:sp>
      <p:sp>
        <p:nvSpPr>
          <p:cNvPr id="4" name="Text Placeholder 3"/>
          <p:cNvSpPr>
            <a:spLocks noGrp="1"/>
          </p:cNvSpPr>
          <p:nvPr>
            <p:ph type="body" idx="1"/>
          </p:nvPr>
        </p:nvSpPr>
        <p:spPr/>
        <p:txBody>
          <a:bodyPr/>
          <a:lstStyle/>
          <a:p>
            <a:pPr algn="ctr"/>
            <a:r>
              <a:rPr lang="en-US" dirty="0" smtClean="0"/>
              <a:t>Arrival	</a:t>
            </a:r>
            <a:endParaRPr lang="en-US" dirty="0"/>
          </a:p>
        </p:txBody>
      </p:sp>
      <p:sp>
        <p:nvSpPr>
          <p:cNvPr id="5" name="Content Placeholder 4"/>
          <p:cNvSpPr>
            <a:spLocks noGrp="1"/>
          </p:cNvSpPr>
          <p:nvPr>
            <p:ph sz="half" idx="2"/>
          </p:nvPr>
        </p:nvSpPr>
        <p:spPr/>
        <p:txBody>
          <a:bodyPr/>
          <a:lstStyle/>
          <a:p>
            <a:pPr>
              <a:buFontTx/>
              <a:buChar char="-"/>
            </a:pPr>
            <a:r>
              <a:rPr lang="en-US" dirty="0">
                <a:latin typeface="Calibri" pitchFamily="34" charset="0"/>
              </a:rPr>
              <a:t> Students are allowed to enter the building at 7:30 if they are getting breakfast or </a:t>
            </a:r>
            <a:r>
              <a:rPr lang="en-US" dirty="0" smtClean="0">
                <a:latin typeface="Calibri" pitchFamily="34" charset="0"/>
              </a:rPr>
              <a:t>going to </a:t>
            </a:r>
            <a:r>
              <a:rPr lang="en-US" dirty="0">
                <a:latin typeface="Calibri" pitchFamily="34" charset="0"/>
              </a:rPr>
              <a:t>Pryme Time </a:t>
            </a:r>
          </a:p>
          <a:p>
            <a:pPr>
              <a:buFontTx/>
              <a:buChar char="-"/>
            </a:pPr>
            <a:r>
              <a:rPr lang="en-US" dirty="0">
                <a:latin typeface="Calibri" pitchFamily="34" charset="0"/>
              </a:rPr>
              <a:t> At 7:50 students will be directed </a:t>
            </a:r>
            <a:r>
              <a:rPr lang="en-US" dirty="0" smtClean="0">
                <a:latin typeface="Calibri" pitchFamily="34" charset="0"/>
              </a:rPr>
              <a:t>their </a:t>
            </a:r>
            <a:r>
              <a:rPr lang="en-US" dirty="0">
                <a:latin typeface="Calibri" pitchFamily="34" charset="0"/>
              </a:rPr>
              <a:t>classroom to begin morning work</a:t>
            </a:r>
          </a:p>
          <a:p>
            <a:pPr>
              <a:buFontTx/>
              <a:buChar char="-"/>
            </a:pPr>
            <a:r>
              <a:rPr lang="en-US" dirty="0">
                <a:latin typeface="Calibri" pitchFamily="34" charset="0"/>
              </a:rPr>
              <a:t>Students are considered tardy by 8:05</a:t>
            </a:r>
          </a:p>
          <a:p>
            <a:endParaRPr lang="en-US" dirty="0"/>
          </a:p>
        </p:txBody>
      </p:sp>
      <p:sp>
        <p:nvSpPr>
          <p:cNvPr id="6" name="Text Placeholder 5"/>
          <p:cNvSpPr>
            <a:spLocks noGrp="1"/>
          </p:cNvSpPr>
          <p:nvPr>
            <p:ph type="body" sz="quarter" idx="3"/>
          </p:nvPr>
        </p:nvSpPr>
        <p:spPr/>
        <p:txBody>
          <a:bodyPr/>
          <a:lstStyle/>
          <a:p>
            <a:pPr algn="ctr"/>
            <a:r>
              <a:rPr lang="en-US" dirty="0" smtClean="0"/>
              <a:t>Dismissal</a:t>
            </a:r>
            <a:endParaRPr lang="en-US" dirty="0"/>
          </a:p>
        </p:txBody>
      </p:sp>
      <p:sp>
        <p:nvSpPr>
          <p:cNvPr id="7" name="Content Placeholder 6"/>
          <p:cNvSpPr>
            <a:spLocks noGrp="1"/>
          </p:cNvSpPr>
          <p:nvPr>
            <p:ph sz="quarter" idx="4"/>
          </p:nvPr>
        </p:nvSpPr>
        <p:spPr/>
        <p:txBody>
          <a:bodyPr/>
          <a:lstStyle/>
          <a:p>
            <a:pPr>
              <a:buFontTx/>
              <a:buChar char="-"/>
            </a:pPr>
            <a:r>
              <a:rPr lang="en-US" dirty="0">
                <a:latin typeface="Calibri" pitchFamily="34" charset="0"/>
              </a:rPr>
              <a:t>Students will be dismissed to Pryme Time at 3:25</a:t>
            </a:r>
          </a:p>
          <a:p>
            <a:pPr>
              <a:buFontTx/>
              <a:buChar char="-"/>
            </a:pPr>
            <a:r>
              <a:rPr lang="en-US" dirty="0">
                <a:latin typeface="Calibri" pitchFamily="34" charset="0"/>
              </a:rPr>
              <a:t>Remaining students will be dismissed </a:t>
            </a:r>
            <a:r>
              <a:rPr lang="en-US" dirty="0" smtClean="0">
                <a:latin typeface="Calibri" pitchFamily="34" charset="0"/>
              </a:rPr>
              <a:t>from the </a:t>
            </a:r>
            <a:r>
              <a:rPr lang="en-US" dirty="0">
                <a:latin typeface="Calibri" pitchFamily="34" charset="0"/>
              </a:rPr>
              <a:t>bus loop </a:t>
            </a:r>
            <a:r>
              <a:rPr lang="en-US" dirty="0" smtClean="0">
                <a:latin typeface="Calibri" pitchFamily="34" charset="0"/>
              </a:rPr>
              <a:t>beginning at 3:30 </a:t>
            </a:r>
            <a:endParaRPr lang="en-US" dirty="0">
              <a:latin typeface="Calibri" pitchFamily="34" charset="0"/>
            </a:endParaRPr>
          </a:p>
          <a:p>
            <a:pPr>
              <a:buFontTx/>
              <a:buChar char="-"/>
            </a:pPr>
            <a:r>
              <a:rPr lang="en-US" dirty="0" smtClean="0">
                <a:latin typeface="Calibri" pitchFamily="34" charset="0"/>
              </a:rPr>
              <a:t>If there are any changes in your child’s schedule please send a note  ahead of time.</a:t>
            </a:r>
          </a:p>
          <a:p>
            <a:pPr>
              <a:buFontTx/>
              <a:buChar char="-"/>
            </a:pPr>
            <a:r>
              <a:rPr lang="en-US" dirty="0" smtClean="0">
                <a:latin typeface="Calibri" pitchFamily="34" charset="0"/>
              </a:rPr>
              <a:t>All </a:t>
            </a:r>
            <a:r>
              <a:rPr lang="en-US" dirty="0">
                <a:latin typeface="Calibri" pitchFamily="34" charset="0"/>
              </a:rPr>
              <a:t>students should be picked up by 3:45</a:t>
            </a:r>
          </a:p>
          <a:p>
            <a:endParaRPr lang="en-US" dirty="0"/>
          </a:p>
        </p:txBody>
      </p:sp>
      <p:pic>
        <p:nvPicPr>
          <p:cNvPr id="8" name="Picture 2" descr="C:\Documents and Settings\bagarellam\Local Settings\Temporary Internet Files\Content.IE5\O6OC1SKC\MP90030902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5486400"/>
            <a:ext cx="932112" cy="1054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3966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fontAlgn="auto">
              <a:spcAft>
                <a:spcPts val="0"/>
              </a:spcAft>
              <a:defRPr/>
            </a:pPr>
            <a:r>
              <a:rPr lang="en-US" sz="3600" b="1" dirty="0" smtClean="0">
                <a:solidFill>
                  <a:srgbClr val="FF0000"/>
                </a:solidFill>
                <a:latin typeface="Cambria" pitchFamily="18" charset="0"/>
              </a:rPr>
              <a:t>Tiger Academy Official School Uniform 2013-2014 </a:t>
            </a:r>
            <a:endParaRPr lang="en-US" sz="3600" dirty="0" smtClean="0">
              <a:solidFill>
                <a:srgbClr val="FF0000"/>
              </a:solidFill>
              <a:latin typeface="Cambria" pitchFamily="18" charset="0"/>
            </a:endParaRPr>
          </a:p>
        </p:txBody>
      </p:sp>
      <p:sp>
        <p:nvSpPr>
          <p:cNvPr id="5" name="Text Placeholder 4"/>
          <p:cNvSpPr>
            <a:spLocks noGrp="1"/>
          </p:cNvSpPr>
          <p:nvPr>
            <p:ph type="body" idx="1"/>
          </p:nvPr>
        </p:nvSpPr>
        <p:spPr/>
        <p:txBody>
          <a:bodyPr/>
          <a:lstStyle/>
          <a:p>
            <a:pPr algn="ctr"/>
            <a:r>
              <a:rPr lang="en-US" dirty="0" smtClean="0"/>
              <a:t>Boys Uniform</a:t>
            </a:r>
            <a:endParaRPr lang="en-US" dirty="0"/>
          </a:p>
        </p:txBody>
      </p:sp>
      <p:sp>
        <p:nvSpPr>
          <p:cNvPr id="6" name="Content Placeholder 5"/>
          <p:cNvSpPr>
            <a:spLocks noGrp="1"/>
          </p:cNvSpPr>
          <p:nvPr>
            <p:ph sz="half" idx="2"/>
          </p:nvPr>
        </p:nvSpPr>
        <p:spPr/>
        <p:txBody>
          <a:bodyPr/>
          <a:lstStyle/>
          <a:p>
            <a:r>
              <a:rPr lang="en-US" sz="1800" b="1" dirty="0" smtClean="0">
                <a:latin typeface="Cambria" pitchFamily="18" charset="0"/>
              </a:rPr>
              <a:t>Shirt: </a:t>
            </a:r>
            <a:r>
              <a:rPr lang="en-US" sz="1800" dirty="0" smtClean="0">
                <a:latin typeface="Cambria" pitchFamily="18" charset="0"/>
              </a:rPr>
              <a:t>Collared White Shirt </a:t>
            </a:r>
          </a:p>
          <a:p>
            <a:r>
              <a:rPr lang="en-US" sz="1800" dirty="0" smtClean="0">
                <a:latin typeface="Cambria" pitchFamily="18" charset="0"/>
              </a:rPr>
              <a:t>Collared Navy Blue Shirt </a:t>
            </a:r>
          </a:p>
          <a:p>
            <a:r>
              <a:rPr lang="en-US" sz="1800" b="1" dirty="0" smtClean="0">
                <a:latin typeface="Cambria" pitchFamily="18" charset="0"/>
              </a:rPr>
              <a:t>Pants: </a:t>
            </a:r>
            <a:r>
              <a:rPr lang="en-US" sz="1800" dirty="0" smtClean="0">
                <a:latin typeface="Cambria" pitchFamily="18" charset="0"/>
              </a:rPr>
              <a:t>Khaki </a:t>
            </a:r>
          </a:p>
          <a:p>
            <a:r>
              <a:rPr lang="en-US" sz="1800" b="1" dirty="0" smtClean="0">
                <a:latin typeface="Cambria" pitchFamily="18" charset="0"/>
              </a:rPr>
              <a:t>Walking Shorts: </a:t>
            </a:r>
            <a:r>
              <a:rPr lang="en-US" sz="1800" dirty="0" smtClean="0">
                <a:latin typeface="Cambria" pitchFamily="18" charset="0"/>
              </a:rPr>
              <a:t>Khaki </a:t>
            </a:r>
          </a:p>
          <a:p>
            <a:r>
              <a:rPr lang="en-US" sz="1800" b="1" dirty="0" smtClean="0">
                <a:latin typeface="Cambria" pitchFamily="18" charset="0"/>
              </a:rPr>
              <a:t>Shoes: </a:t>
            </a:r>
            <a:r>
              <a:rPr lang="en-US" sz="1800" dirty="0" smtClean="0">
                <a:latin typeface="Cambria" pitchFamily="18" charset="0"/>
              </a:rPr>
              <a:t>Closed Toe Brown or Black </a:t>
            </a:r>
          </a:p>
          <a:p>
            <a:endParaRPr lang="en-US" sz="1800" b="1" dirty="0" smtClean="0">
              <a:latin typeface="Cambria" pitchFamily="18" charset="0"/>
            </a:endParaRPr>
          </a:p>
          <a:p>
            <a:pPr marL="0" indent="0" algn="ctr">
              <a:buNone/>
            </a:pPr>
            <a:r>
              <a:rPr lang="en-US" sz="1800" b="1" u="sng" dirty="0" smtClean="0">
                <a:latin typeface="Cambria" pitchFamily="18" charset="0"/>
              </a:rPr>
              <a:t>Boys Alternative Option</a:t>
            </a:r>
            <a:r>
              <a:rPr lang="en-US" sz="1800" b="1" dirty="0" smtClean="0">
                <a:latin typeface="Cambria" pitchFamily="18" charset="0"/>
              </a:rPr>
              <a:t> </a:t>
            </a:r>
            <a:endParaRPr lang="en-US" sz="1800" dirty="0" smtClean="0">
              <a:latin typeface="Cambria" pitchFamily="18" charset="0"/>
            </a:endParaRPr>
          </a:p>
          <a:p>
            <a:r>
              <a:rPr lang="en-US" sz="1800" b="1" dirty="0" smtClean="0">
                <a:latin typeface="Cambria" pitchFamily="18" charset="0"/>
              </a:rPr>
              <a:t>Shirt: </a:t>
            </a:r>
            <a:r>
              <a:rPr lang="en-US" sz="1800" dirty="0" smtClean="0">
                <a:latin typeface="Cambria" pitchFamily="18" charset="0"/>
              </a:rPr>
              <a:t>Collared White Shirt </a:t>
            </a:r>
          </a:p>
          <a:p>
            <a:r>
              <a:rPr lang="en-US" sz="1800" b="1" dirty="0" smtClean="0">
                <a:latin typeface="Cambria" pitchFamily="18" charset="0"/>
              </a:rPr>
              <a:t>Neck Tie: </a:t>
            </a:r>
            <a:r>
              <a:rPr lang="en-US" sz="1800" dirty="0" smtClean="0">
                <a:latin typeface="Cambria" pitchFamily="18" charset="0"/>
              </a:rPr>
              <a:t>Plaid, Blue, or Black </a:t>
            </a:r>
          </a:p>
          <a:p>
            <a:r>
              <a:rPr lang="en-US" sz="1800" b="1" dirty="0" smtClean="0">
                <a:latin typeface="Cambria" pitchFamily="18" charset="0"/>
              </a:rPr>
              <a:t>Pants: </a:t>
            </a:r>
            <a:r>
              <a:rPr lang="en-US" sz="1800" dirty="0" smtClean="0">
                <a:latin typeface="Cambria" pitchFamily="18" charset="0"/>
              </a:rPr>
              <a:t>Khaki </a:t>
            </a:r>
          </a:p>
          <a:p>
            <a:r>
              <a:rPr lang="en-US" sz="1800" b="1" dirty="0" smtClean="0">
                <a:latin typeface="Cambria" pitchFamily="18" charset="0"/>
              </a:rPr>
              <a:t>Shoes: </a:t>
            </a:r>
            <a:r>
              <a:rPr lang="en-US" sz="1800" dirty="0" smtClean="0">
                <a:latin typeface="Cambria" pitchFamily="18" charset="0"/>
              </a:rPr>
              <a:t>Closed Toe Brown or Black </a:t>
            </a:r>
          </a:p>
          <a:p>
            <a:endParaRPr lang="en-US" dirty="0"/>
          </a:p>
        </p:txBody>
      </p:sp>
      <p:sp>
        <p:nvSpPr>
          <p:cNvPr id="7" name="Text Placeholder 6"/>
          <p:cNvSpPr>
            <a:spLocks noGrp="1"/>
          </p:cNvSpPr>
          <p:nvPr>
            <p:ph type="body" sz="quarter" idx="3"/>
          </p:nvPr>
        </p:nvSpPr>
        <p:spPr/>
        <p:txBody>
          <a:bodyPr/>
          <a:lstStyle/>
          <a:p>
            <a:pPr algn="ctr"/>
            <a:r>
              <a:rPr lang="en-US" dirty="0" smtClean="0"/>
              <a:t>Girls Uniform</a:t>
            </a:r>
            <a:endParaRPr lang="en-US" dirty="0"/>
          </a:p>
        </p:txBody>
      </p:sp>
      <p:sp>
        <p:nvSpPr>
          <p:cNvPr id="8" name="Content Placeholder 7"/>
          <p:cNvSpPr>
            <a:spLocks noGrp="1"/>
          </p:cNvSpPr>
          <p:nvPr>
            <p:ph sz="quarter" idx="4"/>
          </p:nvPr>
        </p:nvSpPr>
        <p:spPr/>
        <p:txBody>
          <a:bodyPr/>
          <a:lstStyle/>
          <a:p>
            <a:r>
              <a:rPr lang="en-US" sz="1800" b="1" dirty="0" smtClean="0">
                <a:solidFill>
                  <a:schemeClr val="bg1">
                    <a:lumMod val="50000"/>
                  </a:schemeClr>
                </a:solidFill>
                <a:latin typeface="Cambria" pitchFamily="18" charset="0"/>
              </a:rPr>
              <a:t>Shirt: </a:t>
            </a:r>
            <a:r>
              <a:rPr lang="en-US" sz="1800" dirty="0" smtClean="0">
                <a:solidFill>
                  <a:schemeClr val="bg1">
                    <a:lumMod val="50000"/>
                  </a:schemeClr>
                </a:solidFill>
                <a:latin typeface="Cambria" pitchFamily="18" charset="0"/>
              </a:rPr>
              <a:t>Collared White Shirt </a:t>
            </a:r>
          </a:p>
          <a:p>
            <a:r>
              <a:rPr lang="en-US" sz="1800" dirty="0" smtClean="0">
                <a:solidFill>
                  <a:schemeClr val="bg1">
                    <a:lumMod val="50000"/>
                  </a:schemeClr>
                </a:solidFill>
                <a:latin typeface="Cambria" pitchFamily="18" charset="0"/>
              </a:rPr>
              <a:t>Collared Navy Blue Shirt </a:t>
            </a:r>
          </a:p>
          <a:p>
            <a:r>
              <a:rPr lang="en-US" sz="1800" b="1" dirty="0" smtClean="0">
                <a:solidFill>
                  <a:schemeClr val="bg1">
                    <a:lumMod val="50000"/>
                  </a:schemeClr>
                </a:solidFill>
                <a:latin typeface="Cambria" pitchFamily="18" charset="0"/>
              </a:rPr>
              <a:t>Skirt: </a:t>
            </a:r>
            <a:r>
              <a:rPr lang="en-US" sz="1800" dirty="0" smtClean="0">
                <a:solidFill>
                  <a:schemeClr val="bg1">
                    <a:lumMod val="50000"/>
                  </a:schemeClr>
                </a:solidFill>
                <a:latin typeface="Cambria" pitchFamily="18" charset="0"/>
              </a:rPr>
              <a:t>Khaki </a:t>
            </a:r>
          </a:p>
          <a:p>
            <a:r>
              <a:rPr lang="en-US" sz="1800" b="1" dirty="0" smtClean="0">
                <a:solidFill>
                  <a:schemeClr val="bg1">
                    <a:lumMod val="50000"/>
                  </a:schemeClr>
                </a:solidFill>
                <a:latin typeface="Cambria" pitchFamily="18" charset="0"/>
              </a:rPr>
              <a:t>Skort: </a:t>
            </a:r>
            <a:r>
              <a:rPr lang="en-US" sz="1800" dirty="0" smtClean="0">
                <a:solidFill>
                  <a:schemeClr val="bg1">
                    <a:lumMod val="50000"/>
                  </a:schemeClr>
                </a:solidFill>
                <a:latin typeface="Cambria" pitchFamily="18" charset="0"/>
              </a:rPr>
              <a:t>Khaki </a:t>
            </a:r>
          </a:p>
          <a:p>
            <a:r>
              <a:rPr lang="en-US" sz="1800" b="1" dirty="0" smtClean="0">
                <a:solidFill>
                  <a:schemeClr val="bg1">
                    <a:lumMod val="50000"/>
                  </a:schemeClr>
                </a:solidFill>
                <a:latin typeface="Cambria" pitchFamily="18" charset="0"/>
              </a:rPr>
              <a:t>Shoes: </a:t>
            </a:r>
            <a:r>
              <a:rPr lang="en-US" sz="1800" dirty="0" smtClean="0">
                <a:solidFill>
                  <a:schemeClr val="bg1">
                    <a:lumMod val="50000"/>
                  </a:schemeClr>
                </a:solidFill>
                <a:latin typeface="Cambria" pitchFamily="18" charset="0"/>
              </a:rPr>
              <a:t>Closed Toe Brown or Black </a:t>
            </a:r>
          </a:p>
          <a:p>
            <a:r>
              <a:rPr lang="en-US" sz="1800" b="1" dirty="0" smtClean="0">
                <a:solidFill>
                  <a:schemeClr val="bg1">
                    <a:lumMod val="50000"/>
                  </a:schemeClr>
                </a:solidFill>
                <a:latin typeface="Cambria" pitchFamily="18" charset="0"/>
              </a:rPr>
              <a:t>Note- Girls are not allowed to wear </a:t>
            </a:r>
            <a:r>
              <a:rPr lang="en-US" sz="1800" dirty="0" smtClean="0">
                <a:solidFill>
                  <a:schemeClr val="bg1">
                    <a:lumMod val="50000"/>
                  </a:schemeClr>
                </a:solidFill>
                <a:latin typeface="Cambria" pitchFamily="18" charset="0"/>
              </a:rPr>
              <a:t>s</a:t>
            </a:r>
            <a:r>
              <a:rPr lang="en-US" sz="1800" b="1" dirty="0" smtClean="0">
                <a:solidFill>
                  <a:schemeClr val="bg1">
                    <a:lumMod val="50000"/>
                  </a:schemeClr>
                </a:solidFill>
                <a:latin typeface="Cambria" pitchFamily="18" charset="0"/>
              </a:rPr>
              <a:t>horts</a:t>
            </a:r>
          </a:p>
          <a:p>
            <a:pPr marL="0" indent="0">
              <a:buNone/>
            </a:pPr>
            <a:r>
              <a:rPr lang="en-US" sz="1800" b="1" dirty="0" smtClean="0">
                <a:solidFill>
                  <a:schemeClr val="bg1">
                    <a:lumMod val="50000"/>
                  </a:schemeClr>
                </a:solidFill>
                <a:latin typeface="Cambria" pitchFamily="18" charset="0"/>
              </a:rPr>
              <a:t> </a:t>
            </a:r>
            <a:endParaRPr lang="en-US" sz="1800" dirty="0" smtClean="0">
              <a:solidFill>
                <a:schemeClr val="bg1">
                  <a:lumMod val="50000"/>
                </a:schemeClr>
              </a:solidFill>
              <a:latin typeface="Cambria" pitchFamily="18" charset="0"/>
            </a:endParaRPr>
          </a:p>
          <a:p>
            <a:pPr marL="0" indent="0" algn="ctr">
              <a:buNone/>
            </a:pPr>
            <a:r>
              <a:rPr lang="en-US" sz="1800" b="1" u="sng" dirty="0" smtClean="0">
                <a:solidFill>
                  <a:schemeClr val="bg1">
                    <a:lumMod val="50000"/>
                  </a:schemeClr>
                </a:solidFill>
                <a:latin typeface="Cambria" pitchFamily="18" charset="0"/>
              </a:rPr>
              <a:t>Girls Alternative Option </a:t>
            </a:r>
            <a:endParaRPr lang="en-US" sz="1800" u="sng" dirty="0" smtClean="0">
              <a:solidFill>
                <a:schemeClr val="bg1">
                  <a:lumMod val="50000"/>
                </a:schemeClr>
              </a:solidFill>
              <a:latin typeface="Cambria" pitchFamily="18" charset="0"/>
            </a:endParaRPr>
          </a:p>
          <a:p>
            <a:r>
              <a:rPr lang="en-US" sz="1800" b="1" dirty="0" smtClean="0">
                <a:solidFill>
                  <a:schemeClr val="bg1">
                    <a:lumMod val="50000"/>
                  </a:schemeClr>
                </a:solidFill>
                <a:latin typeface="Cambria" pitchFamily="18" charset="0"/>
              </a:rPr>
              <a:t>Shirt: </a:t>
            </a:r>
            <a:r>
              <a:rPr lang="en-US" sz="1800" dirty="0" smtClean="0">
                <a:solidFill>
                  <a:schemeClr val="bg1">
                    <a:lumMod val="50000"/>
                  </a:schemeClr>
                </a:solidFill>
                <a:latin typeface="Cambria" pitchFamily="18" charset="0"/>
              </a:rPr>
              <a:t>Collared White Shirt </a:t>
            </a:r>
          </a:p>
          <a:p>
            <a:r>
              <a:rPr lang="en-US" sz="1800" b="1" dirty="0" smtClean="0">
                <a:solidFill>
                  <a:schemeClr val="bg1">
                    <a:lumMod val="50000"/>
                  </a:schemeClr>
                </a:solidFill>
                <a:latin typeface="Cambria" pitchFamily="18" charset="0"/>
              </a:rPr>
              <a:t>Neck Tie: </a:t>
            </a:r>
            <a:r>
              <a:rPr lang="en-US" sz="1800" dirty="0" smtClean="0">
                <a:solidFill>
                  <a:schemeClr val="bg1">
                    <a:lumMod val="50000"/>
                  </a:schemeClr>
                </a:solidFill>
                <a:latin typeface="Cambria" pitchFamily="18" charset="0"/>
              </a:rPr>
              <a:t>Plaid Cross Tie </a:t>
            </a:r>
          </a:p>
          <a:p>
            <a:r>
              <a:rPr lang="en-US" sz="1800" b="1" dirty="0" smtClean="0">
                <a:solidFill>
                  <a:schemeClr val="bg1">
                    <a:lumMod val="50000"/>
                  </a:schemeClr>
                </a:solidFill>
                <a:latin typeface="Cambria" pitchFamily="18" charset="0"/>
              </a:rPr>
              <a:t>Dress Jumper: </a:t>
            </a:r>
            <a:r>
              <a:rPr lang="en-US" sz="1800" dirty="0" smtClean="0">
                <a:solidFill>
                  <a:schemeClr val="bg1">
                    <a:lumMod val="50000"/>
                  </a:schemeClr>
                </a:solidFill>
                <a:latin typeface="Cambria" pitchFamily="18" charset="0"/>
              </a:rPr>
              <a:t>Plaid, Khaki </a:t>
            </a:r>
          </a:p>
          <a:p>
            <a:r>
              <a:rPr lang="en-US" sz="1800" b="1" dirty="0" smtClean="0">
                <a:solidFill>
                  <a:schemeClr val="bg1">
                    <a:lumMod val="50000"/>
                  </a:schemeClr>
                </a:solidFill>
                <a:latin typeface="Cambria" pitchFamily="18" charset="0"/>
              </a:rPr>
              <a:t>Shoes: </a:t>
            </a:r>
            <a:r>
              <a:rPr lang="en-US" sz="1800" dirty="0" smtClean="0">
                <a:solidFill>
                  <a:schemeClr val="bg1">
                    <a:lumMod val="50000"/>
                  </a:schemeClr>
                </a:solidFill>
                <a:latin typeface="Cambria" pitchFamily="18" charset="0"/>
              </a:rPr>
              <a:t>Closed Toe Brown or Black </a:t>
            </a:r>
          </a:p>
          <a:p>
            <a:endParaRPr lang="en-US" dirty="0"/>
          </a:p>
        </p:txBody>
      </p:sp>
    </p:spTree>
    <p:extLst>
      <p:ext uri="{BB962C8B-B14F-4D97-AF65-F5344CB8AC3E}">
        <p14:creationId xmlns:p14="http://schemas.microsoft.com/office/powerpoint/2010/main" val="375486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Requirements on Mondays and Wednesday</a:t>
            </a:r>
            <a:endParaRPr lang="en-US" dirty="0"/>
          </a:p>
        </p:txBody>
      </p:sp>
      <p:sp>
        <p:nvSpPr>
          <p:cNvPr id="4" name="Text Placeholder 3"/>
          <p:cNvSpPr>
            <a:spLocks noGrp="1"/>
          </p:cNvSpPr>
          <p:nvPr>
            <p:ph type="body" idx="1"/>
          </p:nvPr>
        </p:nvSpPr>
        <p:spPr/>
        <p:txBody>
          <a:bodyPr/>
          <a:lstStyle/>
          <a:p>
            <a:pPr algn="ctr"/>
            <a:r>
              <a:rPr lang="en-US" dirty="0" smtClean="0"/>
              <a:t>Mondays</a:t>
            </a:r>
            <a:endParaRPr lang="en-US" dirty="0"/>
          </a:p>
        </p:txBody>
      </p:sp>
      <p:sp>
        <p:nvSpPr>
          <p:cNvPr id="3" name="Content Placeholder 2"/>
          <p:cNvSpPr>
            <a:spLocks noGrp="1"/>
          </p:cNvSpPr>
          <p:nvPr>
            <p:ph sz="half" idx="2"/>
          </p:nvPr>
        </p:nvSpPr>
        <p:spPr/>
        <p:txBody>
          <a:bodyPr/>
          <a:lstStyle/>
          <a:p>
            <a:pPr marL="0" indent="0">
              <a:buNone/>
            </a:pPr>
            <a:endParaRPr lang="en-US" sz="1400" b="1" dirty="0" smtClean="0">
              <a:latin typeface="Cambria" pitchFamily="18" charset="0"/>
            </a:endParaRPr>
          </a:p>
          <a:p>
            <a:pPr marL="0" indent="0" algn="ctr">
              <a:buNone/>
            </a:pPr>
            <a:r>
              <a:rPr lang="en-US" sz="3200" b="1" dirty="0" smtClean="0">
                <a:latin typeface="Cambria" pitchFamily="18" charset="0"/>
              </a:rPr>
              <a:t>Boys and Girls are required to wear ties on Mondays </a:t>
            </a:r>
            <a:endParaRPr lang="en-US" dirty="0"/>
          </a:p>
        </p:txBody>
      </p:sp>
      <p:sp>
        <p:nvSpPr>
          <p:cNvPr id="5" name="Text Placeholder 4"/>
          <p:cNvSpPr>
            <a:spLocks noGrp="1"/>
          </p:cNvSpPr>
          <p:nvPr>
            <p:ph type="body" sz="quarter" idx="3"/>
          </p:nvPr>
        </p:nvSpPr>
        <p:spPr/>
        <p:txBody>
          <a:bodyPr/>
          <a:lstStyle/>
          <a:p>
            <a:pPr algn="ctr"/>
            <a:r>
              <a:rPr lang="en-US" dirty="0" smtClean="0"/>
              <a:t>Wednesdays</a:t>
            </a:r>
            <a:endParaRPr lang="en-US" dirty="0"/>
          </a:p>
        </p:txBody>
      </p:sp>
      <p:sp>
        <p:nvSpPr>
          <p:cNvPr id="6" name="Content Placeholder 5"/>
          <p:cNvSpPr>
            <a:spLocks noGrp="1"/>
          </p:cNvSpPr>
          <p:nvPr>
            <p:ph sz="quarter" idx="4"/>
          </p:nvPr>
        </p:nvSpPr>
        <p:spPr>
          <a:xfrm>
            <a:off x="4645025" y="2174875"/>
            <a:ext cx="4041775" cy="4418430"/>
          </a:xfrm>
        </p:spPr>
        <p:txBody>
          <a:bodyPr/>
          <a:lstStyle/>
          <a:p>
            <a:pPr marL="0" indent="0" algn="ctr">
              <a:buNone/>
            </a:pPr>
            <a:r>
              <a:rPr lang="en-US" sz="2800" b="1" dirty="0" smtClean="0">
                <a:latin typeface="Cambria" pitchFamily="18" charset="0"/>
              </a:rPr>
              <a:t>PE Uniform </a:t>
            </a:r>
            <a:endParaRPr lang="en-US" sz="2800" dirty="0" smtClean="0">
              <a:latin typeface="Cambria" pitchFamily="18" charset="0"/>
            </a:endParaRPr>
          </a:p>
          <a:p>
            <a:r>
              <a:rPr lang="en-US" b="1" dirty="0" smtClean="0">
                <a:latin typeface="Cambria" pitchFamily="18" charset="0"/>
              </a:rPr>
              <a:t>Shirt: </a:t>
            </a:r>
            <a:r>
              <a:rPr lang="en-US" dirty="0" smtClean="0">
                <a:latin typeface="Cambria" pitchFamily="18" charset="0"/>
              </a:rPr>
              <a:t>Orange Tiger Academy T Shirt </a:t>
            </a:r>
          </a:p>
          <a:p>
            <a:r>
              <a:rPr lang="en-US" b="1" dirty="0" smtClean="0">
                <a:latin typeface="Cambria" pitchFamily="18" charset="0"/>
              </a:rPr>
              <a:t>Shorts: </a:t>
            </a:r>
            <a:r>
              <a:rPr lang="en-US" dirty="0" smtClean="0">
                <a:latin typeface="Cambria" pitchFamily="18" charset="0"/>
              </a:rPr>
              <a:t>Black Tiger Academy Gym Shorts </a:t>
            </a:r>
          </a:p>
          <a:p>
            <a:r>
              <a:rPr lang="en-US" b="1" dirty="0" smtClean="0">
                <a:latin typeface="Cambria" pitchFamily="18" charset="0"/>
              </a:rPr>
              <a:t>Hoodie: </a:t>
            </a:r>
            <a:r>
              <a:rPr lang="en-US" dirty="0" smtClean="0">
                <a:latin typeface="Cambria" pitchFamily="18" charset="0"/>
              </a:rPr>
              <a:t>Black Tiger Academy Hoodie </a:t>
            </a:r>
          </a:p>
          <a:p>
            <a:r>
              <a:rPr lang="en-US" b="1" dirty="0" smtClean="0">
                <a:latin typeface="Cambria" pitchFamily="18" charset="0"/>
              </a:rPr>
              <a:t>Sweatpants: </a:t>
            </a:r>
            <a:r>
              <a:rPr lang="en-US" dirty="0" smtClean="0">
                <a:latin typeface="Cambria" pitchFamily="18" charset="0"/>
              </a:rPr>
              <a:t>Black Tiger academy Sweatpants </a:t>
            </a:r>
          </a:p>
          <a:p>
            <a:r>
              <a:rPr lang="en-US" b="1" dirty="0" smtClean="0">
                <a:latin typeface="Cambria" pitchFamily="18" charset="0"/>
              </a:rPr>
              <a:t>Sneakers: </a:t>
            </a:r>
            <a:r>
              <a:rPr lang="en-US" dirty="0" smtClean="0">
                <a:latin typeface="Cambria" pitchFamily="18" charset="0"/>
              </a:rPr>
              <a:t>Any Color Sneakers </a:t>
            </a:r>
          </a:p>
          <a:p>
            <a:endParaRPr lang="en-US" dirty="0"/>
          </a:p>
        </p:txBody>
      </p:sp>
      <p:pic>
        <p:nvPicPr>
          <p:cNvPr id="7" name="Picture 6" descr="C:\Documents and Settings\mzayas\Local Settings\Temporary Internet Files\Content.IE5\L5KIZYY9\MP90044322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572000"/>
            <a:ext cx="2135706" cy="1421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2698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Schedule</a:t>
            </a:r>
            <a:endParaRPr lang="en-US" dirty="0"/>
          </a:p>
        </p:txBody>
      </p:sp>
      <p:sp>
        <p:nvSpPr>
          <p:cNvPr id="5" name="Content Placeholder 4"/>
          <p:cNvSpPr>
            <a:spLocks noGrp="1"/>
          </p:cNvSpPr>
          <p:nvPr>
            <p:ph idx="1"/>
          </p:nvPr>
        </p:nvSpPr>
        <p:spPr>
          <a:xfrm>
            <a:off x="1370013" y="1827212"/>
            <a:ext cx="7313612" cy="4573587"/>
          </a:xfrm>
        </p:spPr>
        <p:txBody>
          <a:bodyPr/>
          <a:lstStyle/>
          <a:p>
            <a:r>
              <a:rPr lang="en-US" dirty="0" smtClean="0"/>
              <a:t>7:50-8:15 Morning work/meeting</a:t>
            </a:r>
          </a:p>
          <a:p>
            <a:r>
              <a:rPr lang="en-US" dirty="0" smtClean="0"/>
              <a:t>8:15-8:30 Morning announcements</a:t>
            </a:r>
          </a:p>
          <a:p>
            <a:r>
              <a:rPr lang="en-US" dirty="0" smtClean="0"/>
              <a:t>8:30-11:30 Block 1 </a:t>
            </a:r>
          </a:p>
          <a:p>
            <a:r>
              <a:rPr lang="en-US" dirty="0" smtClean="0"/>
              <a:t>11:30-12:00 Recess</a:t>
            </a:r>
          </a:p>
          <a:p>
            <a:r>
              <a:rPr lang="en-US" dirty="0" smtClean="0"/>
              <a:t>12:00-12:30 Lunch</a:t>
            </a:r>
          </a:p>
          <a:p>
            <a:r>
              <a:rPr lang="en-US" dirty="0" smtClean="0"/>
              <a:t>12:30-3:30 Block 2</a:t>
            </a:r>
          </a:p>
          <a:p>
            <a:r>
              <a:rPr lang="en-US" dirty="0" smtClean="0"/>
              <a:t>3:30 Dismissal</a:t>
            </a:r>
          </a:p>
          <a:p>
            <a:endParaRPr lang="en-US" dirty="0"/>
          </a:p>
        </p:txBody>
      </p:sp>
    </p:spTree>
    <p:extLst>
      <p:ext uri="{BB962C8B-B14F-4D97-AF65-F5344CB8AC3E}">
        <p14:creationId xmlns:p14="http://schemas.microsoft.com/office/powerpoint/2010/main" val="1596842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9276991"/>
              </p:ext>
            </p:extLst>
          </p:nvPr>
        </p:nvGraphicFramePr>
        <p:xfrm>
          <a:off x="1370009" y="1827211"/>
          <a:ext cx="7088190" cy="4421189"/>
        </p:xfrm>
        <a:graphic>
          <a:graphicData uri="http://schemas.openxmlformats.org/drawingml/2006/table">
            <a:tbl>
              <a:tblPr firstRow="1" bandRow="1">
                <a:tableStyleId>{5C22544A-7EE6-4342-B048-85BDC9FD1C3A}</a:tableStyleId>
              </a:tblPr>
              <a:tblGrid>
                <a:gridCol w="3544095"/>
                <a:gridCol w="3544095"/>
              </a:tblGrid>
              <a:tr h="704340">
                <a:tc>
                  <a:txBody>
                    <a:bodyPr/>
                    <a:lstStyle/>
                    <a:p>
                      <a:pPr algn="ctr"/>
                      <a:r>
                        <a:rPr lang="en-US" sz="2400" dirty="0" smtClean="0"/>
                        <a:t>Wednesday</a:t>
                      </a:r>
                      <a:endParaRPr lang="en-US" sz="2400" dirty="0"/>
                    </a:p>
                  </a:txBody>
                  <a:tcPr anchor="ctr"/>
                </a:tc>
                <a:tc>
                  <a:txBody>
                    <a:bodyPr/>
                    <a:lstStyle/>
                    <a:p>
                      <a:pPr algn="ctr"/>
                      <a:r>
                        <a:rPr lang="en-US" sz="2400" dirty="0" smtClean="0"/>
                        <a:t>Thursday</a:t>
                      </a:r>
                      <a:endParaRPr lang="en-US" sz="2400" dirty="0"/>
                    </a:p>
                  </a:txBody>
                  <a:tcPr anchor="ctr"/>
                </a:tc>
              </a:tr>
              <a:tr h="883072">
                <a:tc rowSpan="3">
                  <a:txBody>
                    <a:bodyPr/>
                    <a:lstStyle/>
                    <a:p>
                      <a:pPr algn="ctr"/>
                      <a:r>
                        <a:rPr lang="en-US" sz="2000" dirty="0" smtClean="0">
                          <a:latin typeface="+mn-lt"/>
                        </a:rPr>
                        <a:t>2:20 – 3:10</a:t>
                      </a:r>
                    </a:p>
                    <a:p>
                      <a:pPr algn="ctr"/>
                      <a:r>
                        <a:rPr lang="en-US" sz="2000" dirty="0" smtClean="0">
                          <a:latin typeface="+mn-lt"/>
                        </a:rPr>
                        <a:t>PE</a:t>
                      </a:r>
                    </a:p>
                    <a:p>
                      <a:pPr algn="ctr"/>
                      <a:r>
                        <a:rPr lang="en-US" sz="2000" b="1" dirty="0" smtClean="0">
                          <a:latin typeface="+mn-lt"/>
                        </a:rPr>
                        <a:t>COACH</a:t>
                      </a:r>
                      <a:r>
                        <a:rPr lang="en-US" sz="2000" b="1" baseline="0" dirty="0" smtClean="0">
                          <a:latin typeface="+mn-lt"/>
                        </a:rPr>
                        <a:t> TBA</a:t>
                      </a:r>
                      <a:endParaRPr lang="en-US" sz="2000" b="1" dirty="0" smtClean="0">
                        <a:latin typeface="+mn-lt"/>
                      </a:endParaRPr>
                    </a:p>
                  </a:txBody>
                  <a:tcPr anchor="ctr"/>
                </a:tc>
                <a:tc>
                  <a:txBody>
                    <a:bodyPr/>
                    <a:lstStyle/>
                    <a:p>
                      <a:pPr marL="0" marR="0" algn="ctr">
                        <a:lnSpc>
                          <a:spcPct val="115000"/>
                        </a:lnSpc>
                        <a:spcBef>
                          <a:spcPts val="0"/>
                        </a:spcBef>
                        <a:spcAft>
                          <a:spcPts val="0"/>
                        </a:spcAft>
                      </a:pPr>
                      <a:r>
                        <a:rPr lang="en-US" sz="2000" b="0" dirty="0" smtClean="0">
                          <a:effectLst/>
                          <a:latin typeface="+mn-lt"/>
                          <a:ea typeface="Times New Roman"/>
                          <a:cs typeface="Times New Roman"/>
                        </a:rPr>
                        <a:t>MUSIC</a:t>
                      </a:r>
                    </a:p>
                    <a:p>
                      <a:pPr marL="0" marR="0" algn="ctr">
                        <a:lnSpc>
                          <a:spcPct val="115000"/>
                        </a:lnSpc>
                        <a:spcBef>
                          <a:spcPts val="0"/>
                        </a:spcBef>
                        <a:spcAft>
                          <a:spcPts val="0"/>
                        </a:spcAft>
                      </a:pPr>
                      <a:r>
                        <a:rPr lang="en-US" sz="2000" b="1" dirty="0" smtClean="0">
                          <a:effectLst/>
                          <a:latin typeface="+mn-lt"/>
                          <a:ea typeface="Calibri"/>
                          <a:cs typeface="Times New Roman"/>
                        </a:rPr>
                        <a:t>MRS.</a:t>
                      </a:r>
                      <a:r>
                        <a:rPr lang="en-US" sz="2000" b="1" baseline="0" dirty="0" smtClean="0">
                          <a:effectLst/>
                          <a:latin typeface="+mn-lt"/>
                          <a:ea typeface="Calibri"/>
                          <a:cs typeface="Times New Roman"/>
                        </a:rPr>
                        <a:t> WILLIAMS</a:t>
                      </a:r>
                      <a:endParaRPr lang="en-US" sz="2000" dirty="0">
                        <a:effectLst/>
                        <a:latin typeface="+mn-lt"/>
                        <a:ea typeface="Calibri"/>
                        <a:cs typeface="Times New Roman"/>
                      </a:endParaRPr>
                    </a:p>
                  </a:txBody>
                  <a:tcPr marL="68580" marR="68580" marT="0" marB="0" anchor="ctr"/>
                </a:tc>
              </a:tr>
              <a:tr h="1097048">
                <a:tc vMerge="1">
                  <a:txBody>
                    <a:bodyPr/>
                    <a:lstStyle/>
                    <a:p>
                      <a:pPr algn="ctr"/>
                      <a:endParaRPr lang="en-US" sz="2000" b="1" dirty="0">
                        <a:latin typeface="+mn-lt"/>
                      </a:endParaRPr>
                    </a:p>
                  </a:txBody>
                  <a:tcPr anchor="ctr"/>
                </a:tc>
                <a:tc>
                  <a:txBody>
                    <a:bodyPr/>
                    <a:lstStyle/>
                    <a:p>
                      <a:pPr marL="0" marR="0" algn="ctr">
                        <a:lnSpc>
                          <a:spcPct val="115000"/>
                        </a:lnSpc>
                        <a:spcBef>
                          <a:spcPts val="0"/>
                        </a:spcBef>
                        <a:spcAft>
                          <a:spcPts val="0"/>
                        </a:spcAft>
                      </a:pPr>
                      <a:r>
                        <a:rPr lang="en-US" sz="2000" b="0" dirty="0" smtClean="0">
                          <a:effectLst/>
                          <a:latin typeface="+mn-lt"/>
                          <a:ea typeface="Times New Roman"/>
                          <a:cs typeface="Times New Roman"/>
                        </a:rPr>
                        <a:t>ART</a:t>
                      </a:r>
                    </a:p>
                    <a:p>
                      <a:pPr marL="0" marR="0" algn="ctr">
                        <a:lnSpc>
                          <a:spcPct val="115000"/>
                        </a:lnSpc>
                        <a:spcBef>
                          <a:spcPts val="0"/>
                        </a:spcBef>
                        <a:spcAft>
                          <a:spcPts val="0"/>
                        </a:spcAft>
                      </a:pPr>
                      <a:r>
                        <a:rPr lang="en-US" sz="2000" b="1" dirty="0" smtClean="0">
                          <a:effectLst/>
                          <a:latin typeface="+mn-lt"/>
                          <a:ea typeface="Calibri"/>
                          <a:cs typeface="Times New Roman"/>
                        </a:rPr>
                        <a:t>MRS. BROWN</a:t>
                      </a:r>
                      <a:endParaRPr lang="en-US" sz="2000" dirty="0">
                        <a:effectLst/>
                        <a:latin typeface="+mn-lt"/>
                        <a:ea typeface="Calibri"/>
                        <a:cs typeface="Times New Roman"/>
                      </a:endParaRPr>
                    </a:p>
                  </a:txBody>
                  <a:tcPr marL="68580" marR="68580" marT="0" marB="0" anchor="ctr"/>
                </a:tc>
              </a:tr>
              <a:tr h="1736729">
                <a:tc vMerge="1">
                  <a:txBody>
                    <a:bodyPr/>
                    <a:lstStyle/>
                    <a:p>
                      <a:endParaRPr lang="en-US" sz="2000" dirty="0">
                        <a:latin typeface="+mn-lt"/>
                      </a:endParaRPr>
                    </a:p>
                  </a:txBody>
                  <a:tcPr anchor="ctr"/>
                </a:tc>
                <a:tc>
                  <a:txBody>
                    <a:bodyPr/>
                    <a:lstStyle/>
                    <a:p>
                      <a:pPr algn="ctr"/>
                      <a:r>
                        <a:rPr lang="en-US" sz="2000" dirty="0" smtClean="0">
                          <a:latin typeface="+mn-lt"/>
                        </a:rPr>
                        <a:t>GUIDANCE</a:t>
                      </a:r>
                    </a:p>
                    <a:p>
                      <a:pPr algn="ctr"/>
                      <a:r>
                        <a:rPr lang="en-US" sz="2000" b="1" dirty="0" smtClean="0">
                          <a:latin typeface="+mn-lt"/>
                        </a:rPr>
                        <a:t>MS.</a:t>
                      </a:r>
                      <a:r>
                        <a:rPr lang="en-US" sz="2000" b="1" baseline="0" dirty="0" smtClean="0">
                          <a:latin typeface="+mn-lt"/>
                        </a:rPr>
                        <a:t> WOOD</a:t>
                      </a:r>
                      <a:endParaRPr lang="en-US" sz="2000" b="1" dirty="0">
                        <a:latin typeface="+mn-lt"/>
                      </a:endParaRPr>
                    </a:p>
                  </a:txBody>
                  <a:tcPr anchor="ctr"/>
                </a:tc>
              </a:tr>
            </a:tbl>
          </a:graphicData>
        </a:graphic>
      </p:graphicFrame>
    </p:spTree>
    <p:extLst>
      <p:ext uri="{BB962C8B-B14F-4D97-AF65-F5344CB8AC3E}">
        <p14:creationId xmlns:p14="http://schemas.microsoft.com/office/powerpoint/2010/main" val="4011746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dirty="0"/>
              <a:t>Curriculum </a:t>
            </a:r>
            <a:r>
              <a:rPr lang="en-US" dirty="0" smtClean="0"/>
              <a:t>Resources</a:t>
            </a:r>
            <a:endParaRPr lang="en-US" dirty="0"/>
          </a:p>
        </p:txBody>
      </p:sp>
      <p:sp>
        <p:nvSpPr>
          <p:cNvPr id="368643" name="Rectangle 3"/>
          <p:cNvSpPr>
            <a:spLocks noGrp="1" noChangeArrowheads="1"/>
          </p:cNvSpPr>
          <p:nvPr>
            <p:ph idx="1"/>
          </p:nvPr>
        </p:nvSpPr>
        <p:spPr/>
        <p:txBody>
          <a:bodyPr/>
          <a:lstStyle/>
          <a:p>
            <a:pPr marL="0" indent="0">
              <a:buNone/>
            </a:pPr>
            <a:r>
              <a:rPr lang="en-US" sz="2400" b="1" dirty="0" smtClean="0"/>
              <a:t>Math</a:t>
            </a:r>
            <a:r>
              <a:rPr lang="en-US" sz="2400" dirty="0" smtClean="0"/>
              <a:t> </a:t>
            </a:r>
          </a:p>
          <a:p>
            <a:r>
              <a:rPr lang="en-US" sz="2400" dirty="0" smtClean="0"/>
              <a:t>Eureka Math</a:t>
            </a:r>
          </a:p>
          <a:p>
            <a:pPr marL="0" indent="0">
              <a:buNone/>
            </a:pPr>
            <a:r>
              <a:rPr lang="en-US" sz="2400" b="1" dirty="0" smtClean="0"/>
              <a:t>Science</a:t>
            </a:r>
          </a:p>
          <a:p>
            <a:r>
              <a:rPr lang="en-US" sz="2400" dirty="0" smtClean="0"/>
              <a:t>Scott </a:t>
            </a:r>
            <a:r>
              <a:rPr lang="en-US" sz="2400" dirty="0" err="1" smtClean="0"/>
              <a:t>Foresman</a:t>
            </a:r>
            <a:r>
              <a:rPr lang="en-US" sz="2400" dirty="0" smtClean="0"/>
              <a:t> Interactive Science</a:t>
            </a:r>
          </a:p>
          <a:p>
            <a:pPr marL="0" indent="0">
              <a:buNone/>
            </a:pPr>
            <a:r>
              <a:rPr lang="en-US" sz="2400" b="1" dirty="0" smtClean="0"/>
              <a:t>Reading/Social Studies</a:t>
            </a:r>
          </a:p>
          <a:p>
            <a:r>
              <a:rPr lang="en-US" sz="2400" dirty="0" smtClean="0"/>
              <a:t>Pearson </a:t>
            </a:r>
            <a:r>
              <a:rPr lang="en-US" sz="2400" dirty="0" err="1" smtClean="0"/>
              <a:t>ReadyGen</a:t>
            </a:r>
            <a:endParaRPr lang="en-US" sz="2400" dirty="0" smtClean="0"/>
          </a:p>
          <a:p>
            <a:pPr marL="0" indent="0">
              <a:buNone/>
            </a:pPr>
            <a:r>
              <a:rPr lang="en-US" sz="2400" b="1" dirty="0" smtClean="0"/>
              <a:t>Writing</a:t>
            </a:r>
          </a:p>
          <a:p>
            <a:r>
              <a:rPr lang="en-US" sz="2400" dirty="0" smtClean="0"/>
              <a:t>Lucy </a:t>
            </a:r>
            <a:r>
              <a:rPr lang="en-US" sz="2400" dirty="0"/>
              <a:t>C</a:t>
            </a:r>
            <a:r>
              <a:rPr lang="en-US" sz="2400" dirty="0" smtClean="0"/>
              <a:t>alkins; Consultant - Ms. Hurst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Resources</a:t>
            </a:r>
            <a:endParaRPr lang="en-US" dirty="0"/>
          </a:p>
        </p:txBody>
      </p:sp>
      <p:sp>
        <p:nvSpPr>
          <p:cNvPr id="3" name="Content Placeholder 2"/>
          <p:cNvSpPr>
            <a:spLocks noGrp="1"/>
          </p:cNvSpPr>
          <p:nvPr>
            <p:ph idx="1"/>
          </p:nvPr>
        </p:nvSpPr>
        <p:spPr>
          <a:xfrm>
            <a:off x="762000" y="1827212"/>
            <a:ext cx="7921625" cy="4725987"/>
          </a:xfrm>
        </p:spPr>
        <p:txBody>
          <a:bodyPr/>
          <a:lstStyle/>
          <a:p>
            <a:r>
              <a:rPr lang="en-US" dirty="0" smtClean="0"/>
              <a:t>Caring School Community</a:t>
            </a:r>
          </a:p>
          <a:p>
            <a:pPr lvl="1"/>
            <a:r>
              <a:rPr lang="en-US" sz="2200" dirty="0" smtClean="0"/>
              <a:t>The Caring School Community (CSC) program is a research based K-6 program that builds classroom and schoolwide community. It provides specific lessons and activities that integrate community-building efforts across the school day and throughout the school year. The program consists of 4 components: Class Meetings, a cross age Buddies Program, Homeside Activities, and Schoolwide Community Building Activities.</a:t>
            </a:r>
          </a:p>
          <a:p>
            <a:pPr lvl="1"/>
            <a:r>
              <a:rPr lang="en-US" sz="2200" dirty="0" smtClean="0"/>
              <a:t>Homeside Activity sheets will be conducted at home.</a:t>
            </a:r>
            <a:endParaRPr lang="en-US" sz="2200" dirty="0"/>
          </a:p>
        </p:txBody>
      </p:sp>
    </p:spTree>
    <p:extLst>
      <p:ext uri="{BB962C8B-B14F-4D97-AF65-F5344CB8AC3E}">
        <p14:creationId xmlns:p14="http://schemas.microsoft.com/office/powerpoint/2010/main" val="2987772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Class open house presentation">
  <a:themeElements>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ParentOpnHse">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arentOpnH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arentOpnH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arentOpnH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arentOpnH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arentOpnH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arentOpnH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arentOpnH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arentOpnH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arentOpnH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 open house presentation</Template>
  <TotalTime>284</TotalTime>
  <Words>897</Words>
  <Application>Microsoft Office PowerPoint</Application>
  <PresentationFormat>On-screen Show (4:3)</PresentationFormat>
  <Paragraphs>178</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Cambria</vt:lpstr>
      <vt:lpstr>Georgia</vt:lpstr>
      <vt:lpstr>Times New Roman</vt:lpstr>
      <vt:lpstr>Verdana</vt:lpstr>
      <vt:lpstr>Wingdings</vt:lpstr>
      <vt:lpstr>Class open house presentation</vt:lpstr>
      <vt:lpstr>OPEN HOUSE</vt:lpstr>
      <vt:lpstr>Welcome Tiger Parents!</vt:lpstr>
      <vt:lpstr>School Times/Procedures</vt:lpstr>
      <vt:lpstr>Tiger Academy Official School Uniform 2013-2014 </vt:lpstr>
      <vt:lpstr>Uniform Requirements on Mondays and Wednesday</vt:lpstr>
      <vt:lpstr>Schedule</vt:lpstr>
      <vt:lpstr>Resources</vt:lpstr>
      <vt:lpstr>Curriculum Resources</vt:lpstr>
      <vt:lpstr>Curriculum Resources</vt:lpstr>
      <vt:lpstr>FSA ASSESSMENT SCHEDULE</vt:lpstr>
      <vt:lpstr>FSA ASSESSMENT SCHEDULE</vt:lpstr>
      <vt:lpstr>Class Information</vt:lpstr>
      <vt:lpstr>Class Rules</vt:lpstr>
      <vt:lpstr>Behavior Expectations</vt:lpstr>
      <vt:lpstr>Parent/Teacher Communication</vt:lpstr>
      <vt:lpstr>Parent/Teacher Communication</vt:lpstr>
      <vt:lpstr>Interactive Websites</vt:lpstr>
      <vt:lpstr>Get Involved!</vt:lpstr>
      <vt:lpstr>Questions and Handouts</vt:lpstr>
    </vt:vector>
  </TitlesOfParts>
  <Company>YMCA Of Florida's First Coast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dc:title>
  <dc:creator>Tonia Fuller</dc:creator>
  <cp:lastModifiedBy>Tonia Fuller</cp:lastModifiedBy>
  <cp:revision>31</cp:revision>
  <cp:lastPrinted>2013-08-07T19:49:53Z</cp:lastPrinted>
  <dcterms:created xsi:type="dcterms:W3CDTF">2012-08-30T01:29:25Z</dcterms:created>
  <dcterms:modified xsi:type="dcterms:W3CDTF">2016-10-17T18:46:55Z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TC010170701033</vt:lpwstr>
  </property>
</Properties>
</file>